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301" r:id="rId3"/>
    <p:sldId id="257" r:id="rId4"/>
    <p:sldId id="282" r:id="rId5"/>
    <p:sldId id="306" r:id="rId6"/>
    <p:sldId id="307" r:id="rId7"/>
    <p:sldId id="302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6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77" autoAdjust="0"/>
  </p:normalViewPr>
  <p:slideViewPr>
    <p:cSldViewPr>
      <p:cViewPr>
        <p:scale>
          <a:sx n="75" d="100"/>
          <a:sy n="75" d="100"/>
        </p:scale>
        <p:origin x="-62" y="-82"/>
      </p:cViewPr>
      <p:guideLst>
        <p:guide orient="horz" pos="116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-3010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F01B5-5B4E-4B2E-B545-DC11CD212CDB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6404785-1C7B-4907-A122-5CC83ECA9587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18 июня 2018 года </a:t>
          </a:r>
          <a:endParaRPr lang="ru-RU" dirty="0"/>
        </a:p>
      </dgm:t>
    </dgm:pt>
    <dgm:pt modelId="{59A838E8-3826-491B-9941-A26C9757D89F}" type="parTrans" cxnId="{37D93166-7A01-410C-813F-A4B49BA2AA4B}">
      <dgm:prSet/>
      <dgm:spPr/>
      <dgm:t>
        <a:bodyPr/>
        <a:lstStyle/>
        <a:p>
          <a:endParaRPr lang="ru-RU"/>
        </a:p>
      </dgm:t>
    </dgm:pt>
    <dgm:pt modelId="{555A3D16-90A4-44B1-B93C-833513C109A7}" type="sibTrans" cxnId="{37D93166-7A01-410C-813F-A4B49BA2AA4B}">
      <dgm:prSet/>
      <dgm:spPr/>
      <dgm:t>
        <a:bodyPr/>
        <a:lstStyle/>
        <a:p>
          <a:endParaRPr lang="ru-RU"/>
        </a:p>
      </dgm:t>
    </dgm:pt>
    <dgm:pt modelId="{A3B8E54A-29EB-453E-A34F-9A1D2073B403}">
      <dgm:prSet phldrT="[Текст]"/>
      <dgm:spPr/>
      <dgm:t>
        <a:bodyPr/>
        <a:lstStyle/>
        <a:p>
          <a:r>
            <a:rPr lang="ru-RU" dirty="0" smtClean="0"/>
            <a:t>Проблемы разработки и реализации образовательных программ </a:t>
          </a:r>
          <a:r>
            <a:rPr lang="ru-RU" dirty="0" err="1" smtClean="0"/>
            <a:t>СПО</a:t>
          </a:r>
          <a:r>
            <a:rPr lang="ru-RU" dirty="0" smtClean="0"/>
            <a:t> в Республике Крым и </a:t>
          </a:r>
          <a:r>
            <a:rPr lang="ru-RU" dirty="0" err="1" smtClean="0"/>
            <a:t>г.Севастополе</a:t>
          </a:r>
          <a:endParaRPr lang="ru-RU" dirty="0"/>
        </a:p>
      </dgm:t>
    </dgm:pt>
    <dgm:pt modelId="{59A8CDEF-AF74-4BA0-9F9E-5323E8B3D253}" type="parTrans" cxnId="{96F23AA1-ABC8-43F4-A865-FA1303519A51}">
      <dgm:prSet/>
      <dgm:spPr/>
      <dgm:t>
        <a:bodyPr/>
        <a:lstStyle/>
        <a:p>
          <a:endParaRPr lang="ru-RU"/>
        </a:p>
      </dgm:t>
    </dgm:pt>
    <dgm:pt modelId="{E2A47BB9-5580-4A0A-90AC-3B8EF1981DED}" type="sibTrans" cxnId="{96F23AA1-ABC8-43F4-A865-FA1303519A51}">
      <dgm:prSet/>
      <dgm:spPr/>
      <dgm:t>
        <a:bodyPr/>
        <a:lstStyle/>
        <a:p>
          <a:endParaRPr lang="ru-RU"/>
        </a:p>
      </dgm:t>
    </dgm:pt>
    <dgm:pt modelId="{55E1971B-99B6-4B19-89AB-37F04FD3BEB5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19 июня 2018 года </a:t>
          </a:r>
          <a:endParaRPr lang="ru-RU" dirty="0"/>
        </a:p>
      </dgm:t>
    </dgm:pt>
    <dgm:pt modelId="{FAEBAF8C-3995-4DB1-9BFB-C1A45D0AA401}" type="parTrans" cxnId="{2484C3EF-D8D6-48E5-8E54-AF2EAAE3F6B3}">
      <dgm:prSet/>
      <dgm:spPr/>
      <dgm:t>
        <a:bodyPr/>
        <a:lstStyle/>
        <a:p>
          <a:endParaRPr lang="ru-RU"/>
        </a:p>
      </dgm:t>
    </dgm:pt>
    <dgm:pt modelId="{926838FC-B586-4C44-9312-29F0AD4198CB}" type="sibTrans" cxnId="{2484C3EF-D8D6-48E5-8E54-AF2EAAE3F6B3}">
      <dgm:prSet/>
      <dgm:spPr/>
      <dgm:t>
        <a:bodyPr/>
        <a:lstStyle/>
        <a:p>
          <a:endParaRPr lang="ru-RU"/>
        </a:p>
      </dgm:t>
    </dgm:pt>
    <dgm:pt modelId="{B1F835FA-9B28-4238-B91E-F1FF5B95ED98}">
      <dgm:prSet phldrT="[Текст]"/>
      <dgm:spPr/>
      <dgm:t>
        <a:bodyPr/>
        <a:lstStyle/>
        <a:p>
          <a:r>
            <a:rPr lang="ru-RU" dirty="0" smtClean="0"/>
            <a:t>Организационно-методическая поддержка </a:t>
          </a:r>
          <a:r>
            <a:rPr lang="ru-RU" dirty="0" err="1" smtClean="0"/>
            <a:t>ФУМО</a:t>
          </a:r>
          <a:r>
            <a:rPr lang="ru-RU" dirty="0" smtClean="0"/>
            <a:t> по координации разработки программ ПК и профессиональной переподготовки педагогических работников, осуществляющих внедрение новых и актуализированных ФГОС</a:t>
          </a:r>
          <a:endParaRPr lang="ru-RU" dirty="0"/>
        </a:p>
      </dgm:t>
    </dgm:pt>
    <dgm:pt modelId="{F91679AB-C7DA-4E21-A00F-AE7C0DF7C3E5}" type="parTrans" cxnId="{25EDCE56-74F2-4D99-9AD2-37A8247B77E1}">
      <dgm:prSet/>
      <dgm:spPr/>
      <dgm:t>
        <a:bodyPr/>
        <a:lstStyle/>
        <a:p>
          <a:endParaRPr lang="ru-RU"/>
        </a:p>
      </dgm:t>
    </dgm:pt>
    <dgm:pt modelId="{F756D90D-B017-4FE1-AB29-534E6F5554F4}" type="sibTrans" cxnId="{25EDCE56-74F2-4D99-9AD2-37A8247B77E1}">
      <dgm:prSet/>
      <dgm:spPr/>
      <dgm:t>
        <a:bodyPr/>
        <a:lstStyle/>
        <a:p>
          <a:endParaRPr lang="ru-RU"/>
        </a:p>
      </dgm:t>
    </dgm:pt>
    <dgm:pt modelId="{FA313941-A27B-42F2-9BAA-C455C3F36B94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20 июня 2018 года </a:t>
          </a:r>
          <a:endParaRPr lang="ru-RU" dirty="0"/>
        </a:p>
      </dgm:t>
    </dgm:pt>
    <dgm:pt modelId="{A4B8FD35-181F-4A34-8842-18B5E54D95B6}" type="parTrans" cxnId="{F2DE119A-28A5-4FFD-9101-5A080AAF0B45}">
      <dgm:prSet/>
      <dgm:spPr/>
      <dgm:t>
        <a:bodyPr/>
        <a:lstStyle/>
        <a:p>
          <a:endParaRPr lang="ru-RU"/>
        </a:p>
      </dgm:t>
    </dgm:pt>
    <dgm:pt modelId="{FA51F675-7416-4024-B04C-F097D786C39D}" type="sibTrans" cxnId="{F2DE119A-28A5-4FFD-9101-5A080AAF0B45}">
      <dgm:prSet/>
      <dgm:spPr/>
      <dgm:t>
        <a:bodyPr/>
        <a:lstStyle/>
        <a:p>
          <a:endParaRPr lang="ru-RU"/>
        </a:p>
      </dgm:t>
    </dgm:pt>
    <dgm:pt modelId="{405ED075-BC1D-4848-978B-7AE69E3AA044}">
      <dgm:prSet phldrT="[Текст]"/>
      <dgm:spPr/>
      <dgm:t>
        <a:bodyPr/>
        <a:lstStyle/>
        <a:p>
          <a:r>
            <a:rPr lang="ru-RU" dirty="0" smtClean="0"/>
            <a:t>Примерные основные образовательные программы </a:t>
          </a:r>
          <a:r>
            <a:rPr lang="ru-RU" dirty="0" err="1" smtClean="0"/>
            <a:t>СПО</a:t>
          </a:r>
          <a:r>
            <a:rPr lang="ru-RU" dirty="0" smtClean="0"/>
            <a:t>: разработка, экспертиза и применение в работе</a:t>
          </a:r>
          <a:endParaRPr lang="ru-RU" dirty="0"/>
        </a:p>
      </dgm:t>
    </dgm:pt>
    <dgm:pt modelId="{5611E433-3F12-475D-8F43-6E001C9C3163}" type="parTrans" cxnId="{428C702F-DEA9-4538-8F16-A95BDF9FF3ED}">
      <dgm:prSet/>
      <dgm:spPr/>
      <dgm:t>
        <a:bodyPr/>
        <a:lstStyle/>
        <a:p>
          <a:endParaRPr lang="ru-RU"/>
        </a:p>
      </dgm:t>
    </dgm:pt>
    <dgm:pt modelId="{1BFF4378-E7E4-4A9E-8744-932FCC3FF4B0}" type="sibTrans" cxnId="{428C702F-DEA9-4538-8F16-A95BDF9FF3ED}">
      <dgm:prSet/>
      <dgm:spPr/>
      <dgm:t>
        <a:bodyPr/>
        <a:lstStyle/>
        <a:p>
          <a:endParaRPr lang="ru-RU"/>
        </a:p>
      </dgm:t>
    </dgm:pt>
    <dgm:pt modelId="{695224BD-2336-44F1-8B44-FF616431B4AA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21 июня 2018 года </a:t>
          </a:r>
          <a:endParaRPr lang="ru-RU" dirty="0"/>
        </a:p>
      </dgm:t>
    </dgm:pt>
    <dgm:pt modelId="{01074715-FE02-4FB2-B4C3-4CAA227CFD86}" type="parTrans" cxnId="{B6F1B6FB-0544-40CC-AB57-FB3FBC2519F9}">
      <dgm:prSet/>
      <dgm:spPr/>
      <dgm:t>
        <a:bodyPr/>
        <a:lstStyle/>
        <a:p>
          <a:endParaRPr lang="ru-RU"/>
        </a:p>
      </dgm:t>
    </dgm:pt>
    <dgm:pt modelId="{3A6BF0B3-D00E-41AE-BC5C-9C3565A59D3C}" type="sibTrans" cxnId="{B6F1B6FB-0544-40CC-AB57-FB3FBC2519F9}">
      <dgm:prSet/>
      <dgm:spPr/>
      <dgm:t>
        <a:bodyPr/>
        <a:lstStyle/>
        <a:p>
          <a:endParaRPr lang="ru-RU"/>
        </a:p>
      </dgm:t>
    </dgm:pt>
    <dgm:pt modelId="{A4EA1FB9-C534-42CC-ABB0-D41F20421474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22 июня 2018 года </a:t>
          </a:r>
          <a:endParaRPr lang="ru-RU" dirty="0"/>
        </a:p>
      </dgm:t>
    </dgm:pt>
    <dgm:pt modelId="{0DE52C6D-9B85-4C76-937B-921CBDC06E59}" type="parTrans" cxnId="{C4A8D7BA-8913-4D20-9406-84B718F2A9FD}">
      <dgm:prSet/>
      <dgm:spPr/>
      <dgm:t>
        <a:bodyPr/>
        <a:lstStyle/>
        <a:p>
          <a:endParaRPr lang="ru-RU"/>
        </a:p>
      </dgm:t>
    </dgm:pt>
    <dgm:pt modelId="{8534EC5A-2716-4FC5-8A1B-AAAD536F16E6}" type="sibTrans" cxnId="{C4A8D7BA-8913-4D20-9406-84B718F2A9FD}">
      <dgm:prSet/>
      <dgm:spPr/>
      <dgm:t>
        <a:bodyPr/>
        <a:lstStyle/>
        <a:p>
          <a:endParaRPr lang="ru-RU"/>
        </a:p>
      </dgm:t>
    </dgm:pt>
    <dgm:pt modelId="{A1F7E8F2-D8D5-468D-BA85-8C8133D75094}">
      <dgm:prSet/>
      <dgm:spPr/>
      <dgm:t>
        <a:bodyPr/>
        <a:lstStyle/>
        <a:p>
          <a:r>
            <a:rPr lang="ru-RU" dirty="0" smtClean="0"/>
            <a:t>Актуальные направления методического сопровождения и профессиональных образовательных организаций в Республике Крым и г. Севастополе</a:t>
          </a:r>
          <a:endParaRPr lang="ru-RU" dirty="0"/>
        </a:p>
      </dgm:t>
    </dgm:pt>
    <dgm:pt modelId="{626FA03D-B457-4172-83F2-E00BE3170530}" type="parTrans" cxnId="{C9C9917A-C88B-455F-914C-C9528BD5C960}">
      <dgm:prSet/>
      <dgm:spPr/>
      <dgm:t>
        <a:bodyPr/>
        <a:lstStyle/>
        <a:p>
          <a:endParaRPr lang="ru-RU"/>
        </a:p>
      </dgm:t>
    </dgm:pt>
    <dgm:pt modelId="{C9ECEE4A-F740-4BCE-8443-2B026304884A}" type="sibTrans" cxnId="{C9C9917A-C88B-455F-914C-C9528BD5C960}">
      <dgm:prSet/>
      <dgm:spPr/>
      <dgm:t>
        <a:bodyPr/>
        <a:lstStyle/>
        <a:p>
          <a:endParaRPr lang="ru-RU"/>
        </a:p>
      </dgm:t>
    </dgm:pt>
    <dgm:pt modelId="{B6E77DC0-E757-4F49-B913-6E5694EFA901}">
      <dgm:prSet/>
      <dgm:spPr/>
      <dgm:t>
        <a:bodyPr/>
        <a:lstStyle/>
        <a:p>
          <a:r>
            <a:rPr lang="ru-RU" dirty="0" smtClean="0"/>
            <a:t>Разработка контрольно-измерительных материалов при реализации образовательных программ </a:t>
          </a:r>
          <a:r>
            <a:rPr lang="ru-RU" dirty="0" err="1" smtClean="0"/>
            <a:t>СПОов</a:t>
          </a:r>
          <a:endParaRPr lang="ru-RU" dirty="0"/>
        </a:p>
      </dgm:t>
    </dgm:pt>
    <dgm:pt modelId="{3EBF4FC3-A0E7-41BE-B095-81BA1F37EBBF}" type="parTrans" cxnId="{FB2728BB-7756-4C26-85E4-D5504C9CB262}">
      <dgm:prSet/>
      <dgm:spPr/>
      <dgm:t>
        <a:bodyPr/>
        <a:lstStyle/>
        <a:p>
          <a:endParaRPr lang="ru-RU"/>
        </a:p>
      </dgm:t>
    </dgm:pt>
    <dgm:pt modelId="{9FBCB219-9836-403A-A0D0-5584A033F0A6}" type="sibTrans" cxnId="{FB2728BB-7756-4C26-85E4-D5504C9CB262}">
      <dgm:prSet/>
      <dgm:spPr/>
      <dgm:t>
        <a:bodyPr/>
        <a:lstStyle/>
        <a:p>
          <a:endParaRPr lang="ru-RU"/>
        </a:p>
      </dgm:t>
    </dgm:pt>
    <dgm:pt modelId="{23A93069-0FB8-4EEA-B453-AD31F8FC6BB8}" type="pres">
      <dgm:prSet presAssocID="{6D2F01B5-5B4E-4B2E-B545-DC11CD212C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0273A2-C4E5-4DAD-8458-0F660CA83C8F}" type="pres">
      <dgm:prSet presAssocID="{A6404785-1C7B-4907-A122-5CC83ECA9587}" presName="parentLin" presStyleCnt="0"/>
      <dgm:spPr/>
    </dgm:pt>
    <dgm:pt modelId="{B47BD30B-A2AD-4D21-A7FE-B1BB2C633591}" type="pres">
      <dgm:prSet presAssocID="{A6404785-1C7B-4907-A122-5CC83ECA958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B5D20FB-13A0-4EAD-B5D1-FD4F9F89DE28}" type="pres">
      <dgm:prSet presAssocID="{A6404785-1C7B-4907-A122-5CC83ECA95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32FCB-27D8-4BBE-B171-3E82A607E32D}" type="pres">
      <dgm:prSet presAssocID="{A6404785-1C7B-4907-A122-5CC83ECA9587}" presName="negativeSpace" presStyleCnt="0"/>
      <dgm:spPr/>
    </dgm:pt>
    <dgm:pt modelId="{8046CFE3-8583-4D25-9162-C88E8FBCF7E6}" type="pres">
      <dgm:prSet presAssocID="{A6404785-1C7B-4907-A122-5CC83ECA9587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71505-B8EC-463D-8AFA-459D359C240C}" type="pres">
      <dgm:prSet presAssocID="{555A3D16-90A4-44B1-B93C-833513C109A7}" presName="spaceBetweenRectangles" presStyleCnt="0"/>
      <dgm:spPr/>
    </dgm:pt>
    <dgm:pt modelId="{9D95BEBF-21F7-4F20-BF3E-DEA82F7081F0}" type="pres">
      <dgm:prSet presAssocID="{55E1971B-99B6-4B19-89AB-37F04FD3BEB5}" presName="parentLin" presStyleCnt="0"/>
      <dgm:spPr/>
    </dgm:pt>
    <dgm:pt modelId="{90733026-D92E-4F45-A8AD-A272940C0BC6}" type="pres">
      <dgm:prSet presAssocID="{55E1971B-99B6-4B19-89AB-37F04FD3BEB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6BF6B67-009A-4448-87F0-39FE47BBCBB5}" type="pres">
      <dgm:prSet presAssocID="{55E1971B-99B6-4B19-89AB-37F04FD3BEB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809F1-2039-4F0B-BA17-F6A35423942D}" type="pres">
      <dgm:prSet presAssocID="{55E1971B-99B6-4B19-89AB-37F04FD3BEB5}" presName="negativeSpace" presStyleCnt="0"/>
      <dgm:spPr/>
    </dgm:pt>
    <dgm:pt modelId="{6427A7BC-4245-49A2-A4F2-218334F41549}" type="pres">
      <dgm:prSet presAssocID="{55E1971B-99B6-4B19-89AB-37F04FD3BEB5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7C910-C5B2-4451-BA23-A1D85800D4AE}" type="pres">
      <dgm:prSet presAssocID="{926838FC-B586-4C44-9312-29F0AD4198CB}" presName="spaceBetweenRectangles" presStyleCnt="0"/>
      <dgm:spPr/>
    </dgm:pt>
    <dgm:pt modelId="{F3006665-6264-4D0E-A480-92463C7B8886}" type="pres">
      <dgm:prSet presAssocID="{FA313941-A27B-42F2-9BAA-C455C3F36B94}" presName="parentLin" presStyleCnt="0"/>
      <dgm:spPr/>
    </dgm:pt>
    <dgm:pt modelId="{4556C059-69A8-4437-AB36-AA5528058473}" type="pres">
      <dgm:prSet presAssocID="{FA313941-A27B-42F2-9BAA-C455C3F36B94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335A2AC7-0F8C-420B-AEAB-AC43B7C09752}" type="pres">
      <dgm:prSet presAssocID="{FA313941-A27B-42F2-9BAA-C455C3F36B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E02D1-5758-4CC2-B0BF-368D26198B9B}" type="pres">
      <dgm:prSet presAssocID="{FA313941-A27B-42F2-9BAA-C455C3F36B94}" presName="negativeSpace" presStyleCnt="0"/>
      <dgm:spPr/>
    </dgm:pt>
    <dgm:pt modelId="{347FCA6B-211E-43FA-8601-668FCDEDD581}" type="pres">
      <dgm:prSet presAssocID="{FA313941-A27B-42F2-9BAA-C455C3F36B94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1CDDA-3811-4CA2-A348-D8D8DBC9D73B}" type="pres">
      <dgm:prSet presAssocID="{FA51F675-7416-4024-B04C-F097D786C39D}" presName="spaceBetweenRectangles" presStyleCnt="0"/>
      <dgm:spPr/>
    </dgm:pt>
    <dgm:pt modelId="{BE312275-035D-49A5-85F0-D642D2F684F6}" type="pres">
      <dgm:prSet presAssocID="{695224BD-2336-44F1-8B44-FF616431B4AA}" presName="parentLin" presStyleCnt="0"/>
      <dgm:spPr/>
    </dgm:pt>
    <dgm:pt modelId="{651AE86C-459F-4F40-B5EF-24F520420270}" type="pres">
      <dgm:prSet presAssocID="{695224BD-2336-44F1-8B44-FF616431B4AA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6250617-5FA2-4A13-882F-F7765C798A1E}" type="pres">
      <dgm:prSet presAssocID="{695224BD-2336-44F1-8B44-FF616431B4A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0A19C-0AEE-4ADC-807A-A9C92CAABA3C}" type="pres">
      <dgm:prSet presAssocID="{695224BD-2336-44F1-8B44-FF616431B4AA}" presName="negativeSpace" presStyleCnt="0"/>
      <dgm:spPr/>
    </dgm:pt>
    <dgm:pt modelId="{4A83F3C2-947E-4F4E-8170-2F539011F398}" type="pres">
      <dgm:prSet presAssocID="{695224BD-2336-44F1-8B44-FF616431B4AA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69533-45D3-4046-879A-E0829F155522}" type="pres">
      <dgm:prSet presAssocID="{3A6BF0B3-D00E-41AE-BC5C-9C3565A59D3C}" presName="spaceBetweenRectangles" presStyleCnt="0"/>
      <dgm:spPr/>
    </dgm:pt>
    <dgm:pt modelId="{B8846DD9-AB2B-457E-B1A9-F1B6D5137A1E}" type="pres">
      <dgm:prSet presAssocID="{A4EA1FB9-C534-42CC-ABB0-D41F20421474}" presName="parentLin" presStyleCnt="0"/>
      <dgm:spPr/>
    </dgm:pt>
    <dgm:pt modelId="{B1FB94A9-374C-4E8F-B52E-74ABE72E8F9B}" type="pres">
      <dgm:prSet presAssocID="{A4EA1FB9-C534-42CC-ABB0-D41F20421474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7C964D90-BC05-4207-A096-FDCAB1026DB1}" type="pres">
      <dgm:prSet presAssocID="{A4EA1FB9-C534-42CC-ABB0-D41F2042147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9D733-44DB-4C64-B402-BD8C83D6EB5C}" type="pres">
      <dgm:prSet presAssocID="{A4EA1FB9-C534-42CC-ABB0-D41F20421474}" presName="negativeSpace" presStyleCnt="0"/>
      <dgm:spPr/>
    </dgm:pt>
    <dgm:pt modelId="{608133CB-8508-48EB-A0BF-D31778F4CA24}" type="pres">
      <dgm:prSet presAssocID="{A4EA1FB9-C534-42CC-ABB0-D41F20421474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46F802-B35F-4CAE-8A31-C1CB31020617}" type="presOf" srcId="{6D2F01B5-5B4E-4B2E-B545-DC11CD212CDB}" destId="{23A93069-0FB8-4EEA-B453-AD31F8FC6BB8}" srcOrd="0" destOrd="0" presId="urn:microsoft.com/office/officeart/2005/8/layout/list1"/>
    <dgm:cxn modelId="{25EDCE56-74F2-4D99-9AD2-37A8247B77E1}" srcId="{55E1971B-99B6-4B19-89AB-37F04FD3BEB5}" destId="{B1F835FA-9B28-4238-B91E-F1FF5B95ED98}" srcOrd="0" destOrd="0" parTransId="{F91679AB-C7DA-4E21-A00F-AE7C0DF7C3E5}" sibTransId="{F756D90D-B017-4FE1-AB29-534E6F5554F4}"/>
    <dgm:cxn modelId="{F2DE119A-28A5-4FFD-9101-5A080AAF0B45}" srcId="{6D2F01B5-5B4E-4B2E-B545-DC11CD212CDB}" destId="{FA313941-A27B-42F2-9BAA-C455C3F36B94}" srcOrd="2" destOrd="0" parTransId="{A4B8FD35-181F-4A34-8842-18B5E54D95B6}" sibTransId="{FA51F675-7416-4024-B04C-F097D786C39D}"/>
    <dgm:cxn modelId="{FB2728BB-7756-4C26-85E4-D5504C9CB262}" srcId="{A4EA1FB9-C534-42CC-ABB0-D41F20421474}" destId="{B6E77DC0-E757-4F49-B913-6E5694EFA901}" srcOrd="0" destOrd="0" parTransId="{3EBF4FC3-A0E7-41BE-B095-81BA1F37EBBF}" sibTransId="{9FBCB219-9836-403A-A0D0-5584A033F0A6}"/>
    <dgm:cxn modelId="{96F23AA1-ABC8-43F4-A865-FA1303519A51}" srcId="{A6404785-1C7B-4907-A122-5CC83ECA9587}" destId="{A3B8E54A-29EB-453E-A34F-9A1D2073B403}" srcOrd="0" destOrd="0" parTransId="{59A8CDEF-AF74-4BA0-9F9E-5323E8B3D253}" sibTransId="{E2A47BB9-5580-4A0A-90AC-3B8EF1981DED}"/>
    <dgm:cxn modelId="{08CCE0C5-CDB2-409C-AE51-EB52ADCADC4F}" type="presOf" srcId="{FA313941-A27B-42F2-9BAA-C455C3F36B94}" destId="{4556C059-69A8-4437-AB36-AA5528058473}" srcOrd="0" destOrd="0" presId="urn:microsoft.com/office/officeart/2005/8/layout/list1"/>
    <dgm:cxn modelId="{428C702F-DEA9-4538-8F16-A95BDF9FF3ED}" srcId="{FA313941-A27B-42F2-9BAA-C455C3F36B94}" destId="{405ED075-BC1D-4848-978B-7AE69E3AA044}" srcOrd="0" destOrd="0" parTransId="{5611E433-3F12-475D-8F43-6E001C9C3163}" sibTransId="{1BFF4378-E7E4-4A9E-8744-932FCC3FF4B0}"/>
    <dgm:cxn modelId="{87C23AF1-1C1B-4B23-8092-7CEDCC50128A}" type="presOf" srcId="{B1F835FA-9B28-4238-B91E-F1FF5B95ED98}" destId="{6427A7BC-4245-49A2-A4F2-218334F41549}" srcOrd="0" destOrd="0" presId="urn:microsoft.com/office/officeart/2005/8/layout/list1"/>
    <dgm:cxn modelId="{AB3D8116-90F5-47A0-9508-BD7AA79333F6}" type="presOf" srcId="{695224BD-2336-44F1-8B44-FF616431B4AA}" destId="{651AE86C-459F-4F40-B5EF-24F520420270}" srcOrd="0" destOrd="0" presId="urn:microsoft.com/office/officeart/2005/8/layout/list1"/>
    <dgm:cxn modelId="{37D93166-7A01-410C-813F-A4B49BA2AA4B}" srcId="{6D2F01B5-5B4E-4B2E-B545-DC11CD212CDB}" destId="{A6404785-1C7B-4907-A122-5CC83ECA9587}" srcOrd="0" destOrd="0" parTransId="{59A838E8-3826-491B-9941-A26C9757D89F}" sibTransId="{555A3D16-90A4-44B1-B93C-833513C109A7}"/>
    <dgm:cxn modelId="{DC1217E1-18CC-4DA6-AC5F-63838FF69AE7}" type="presOf" srcId="{695224BD-2336-44F1-8B44-FF616431B4AA}" destId="{66250617-5FA2-4A13-882F-F7765C798A1E}" srcOrd="1" destOrd="0" presId="urn:microsoft.com/office/officeart/2005/8/layout/list1"/>
    <dgm:cxn modelId="{C9C9917A-C88B-455F-914C-C9528BD5C960}" srcId="{695224BD-2336-44F1-8B44-FF616431B4AA}" destId="{A1F7E8F2-D8D5-468D-BA85-8C8133D75094}" srcOrd="0" destOrd="0" parTransId="{626FA03D-B457-4172-83F2-E00BE3170530}" sibTransId="{C9ECEE4A-F740-4BCE-8443-2B026304884A}"/>
    <dgm:cxn modelId="{4F71DB7A-B71D-4383-9A56-7114BED0C515}" type="presOf" srcId="{A6404785-1C7B-4907-A122-5CC83ECA9587}" destId="{B47BD30B-A2AD-4D21-A7FE-B1BB2C633591}" srcOrd="0" destOrd="0" presId="urn:microsoft.com/office/officeart/2005/8/layout/list1"/>
    <dgm:cxn modelId="{C4A8D7BA-8913-4D20-9406-84B718F2A9FD}" srcId="{6D2F01B5-5B4E-4B2E-B545-DC11CD212CDB}" destId="{A4EA1FB9-C534-42CC-ABB0-D41F20421474}" srcOrd="4" destOrd="0" parTransId="{0DE52C6D-9B85-4C76-937B-921CBDC06E59}" sibTransId="{8534EC5A-2716-4FC5-8A1B-AAAD536F16E6}"/>
    <dgm:cxn modelId="{DE5F3C85-3A5F-41A4-91F5-67F7EC6410F9}" type="presOf" srcId="{A4EA1FB9-C534-42CC-ABB0-D41F20421474}" destId="{7C964D90-BC05-4207-A096-FDCAB1026DB1}" srcOrd="1" destOrd="0" presId="urn:microsoft.com/office/officeart/2005/8/layout/list1"/>
    <dgm:cxn modelId="{2484C3EF-D8D6-48E5-8E54-AF2EAAE3F6B3}" srcId="{6D2F01B5-5B4E-4B2E-B545-DC11CD212CDB}" destId="{55E1971B-99B6-4B19-89AB-37F04FD3BEB5}" srcOrd="1" destOrd="0" parTransId="{FAEBAF8C-3995-4DB1-9BFB-C1A45D0AA401}" sibTransId="{926838FC-B586-4C44-9312-29F0AD4198CB}"/>
    <dgm:cxn modelId="{629B7CCC-B806-4F1E-91C4-4A070FA5AEA1}" type="presOf" srcId="{405ED075-BC1D-4848-978B-7AE69E3AA044}" destId="{347FCA6B-211E-43FA-8601-668FCDEDD581}" srcOrd="0" destOrd="0" presId="urn:microsoft.com/office/officeart/2005/8/layout/list1"/>
    <dgm:cxn modelId="{7F233325-A5A6-4B6C-BCE9-F37B5C165DF2}" type="presOf" srcId="{55E1971B-99B6-4B19-89AB-37F04FD3BEB5}" destId="{90733026-D92E-4F45-A8AD-A272940C0BC6}" srcOrd="0" destOrd="0" presId="urn:microsoft.com/office/officeart/2005/8/layout/list1"/>
    <dgm:cxn modelId="{C12EDEAF-8621-4763-A6CD-12238DCC33A4}" type="presOf" srcId="{55E1971B-99B6-4B19-89AB-37F04FD3BEB5}" destId="{76BF6B67-009A-4448-87F0-39FE47BBCBB5}" srcOrd="1" destOrd="0" presId="urn:microsoft.com/office/officeart/2005/8/layout/list1"/>
    <dgm:cxn modelId="{AAEC0A52-4292-4B2C-B5E5-7704E441F012}" type="presOf" srcId="{A3B8E54A-29EB-453E-A34F-9A1D2073B403}" destId="{8046CFE3-8583-4D25-9162-C88E8FBCF7E6}" srcOrd="0" destOrd="0" presId="urn:microsoft.com/office/officeart/2005/8/layout/list1"/>
    <dgm:cxn modelId="{7434CB1F-55B3-420A-AD51-C05D85E2BEB8}" type="presOf" srcId="{A1F7E8F2-D8D5-468D-BA85-8C8133D75094}" destId="{4A83F3C2-947E-4F4E-8170-2F539011F398}" srcOrd="0" destOrd="0" presId="urn:microsoft.com/office/officeart/2005/8/layout/list1"/>
    <dgm:cxn modelId="{5FC4E576-972B-4155-BE51-4844206F8D95}" type="presOf" srcId="{FA313941-A27B-42F2-9BAA-C455C3F36B94}" destId="{335A2AC7-0F8C-420B-AEAB-AC43B7C09752}" srcOrd="1" destOrd="0" presId="urn:microsoft.com/office/officeart/2005/8/layout/list1"/>
    <dgm:cxn modelId="{B6F1B6FB-0544-40CC-AB57-FB3FBC2519F9}" srcId="{6D2F01B5-5B4E-4B2E-B545-DC11CD212CDB}" destId="{695224BD-2336-44F1-8B44-FF616431B4AA}" srcOrd="3" destOrd="0" parTransId="{01074715-FE02-4FB2-B4C3-4CAA227CFD86}" sibTransId="{3A6BF0B3-D00E-41AE-BC5C-9C3565A59D3C}"/>
    <dgm:cxn modelId="{21BDACD3-7F7B-444D-9732-223544FB5126}" type="presOf" srcId="{A4EA1FB9-C534-42CC-ABB0-D41F20421474}" destId="{B1FB94A9-374C-4E8F-B52E-74ABE72E8F9B}" srcOrd="0" destOrd="0" presId="urn:microsoft.com/office/officeart/2005/8/layout/list1"/>
    <dgm:cxn modelId="{2B2C4017-73AA-4A45-AACD-98D2E961C8B2}" type="presOf" srcId="{A6404785-1C7B-4907-A122-5CC83ECA9587}" destId="{EB5D20FB-13A0-4EAD-B5D1-FD4F9F89DE28}" srcOrd="1" destOrd="0" presId="urn:microsoft.com/office/officeart/2005/8/layout/list1"/>
    <dgm:cxn modelId="{3C38AFFF-ADA9-4996-AEAD-3C02912FB332}" type="presOf" srcId="{B6E77DC0-E757-4F49-B913-6E5694EFA901}" destId="{608133CB-8508-48EB-A0BF-D31778F4CA24}" srcOrd="0" destOrd="0" presId="urn:microsoft.com/office/officeart/2005/8/layout/list1"/>
    <dgm:cxn modelId="{E1F67EDB-0558-4C99-B218-63B35AF941C5}" type="presParOf" srcId="{23A93069-0FB8-4EEA-B453-AD31F8FC6BB8}" destId="{560273A2-C4E5-4DAD-8458-0F660CA83C8F}" srcOrd="0" destOrd="0" presId="urn:microsoft.com/office/officeart/2005/8/layout/list1"/>
    <dgm:cxn modelId="{DD3E1658-CAA3-4C87-B82F-648FC8B88557}" type="presParOf" srcId="{560273A2-C4E5-4DAD-8458-0F660CA83C8F}" destId="{B47BD30B-A2AD-4D21-A7FE-B1BB2C633591}" srcOrd="0" destOrd="0" presId="urn:microsoft.com/office/officeart/2005/8/layout/list1"/>
    <dgm:cxn modelId="{1E453EC6-BB53-4387-B0ED-D2A695333714}" type="presParOf" srcId="{560273A2-C4E5-4DAD-8458-0F660CA83C8F}" destId="{EB5D20FB-13A0-4EAD-B5D1-FD4F9F89DE28}" srcOrd="1" destOrd="0" presId="urn:microsoft.com/office/officeart/2005/8/layout/list1"/>
    <dgm:cxn modelId="{8263DDCB-9E19-4577-A236-F97EB6D6D20F}" type="presParOf" srcId="{23A93069-0FB8-4EEA-B453-AD31F8FC6BB8}" destId="{F2432FCB-27D8-4BBE-B171-3E82A607E32D}" srcOrd="1" destOrd="0" presId="urn:microsoft.com/office/officeart/2005/8/layout/list1"/>
    <dgm:cxn modelId="{A22BB9ED-EE6E-4A9F-AB45-7111457FB77D}" type="presParOf" srcId="{23A93069-0FB8-4EEA-B453-AD31F8FC6BB8}" destId="{8046CFE3-8583-4D25-9162-C88E8FBCF7E6}" srcOrd="2" destOrd="0" presId="urn:microsoft.com/office/officeart/2005/8/layout/list1"/>
    <dgm:cxn modelId="{50612BB0-262E-416D-B716-D2CEC5276574}" type="presParOf" srcId="{23A93069-0FB8-4EEA-B453-AD31F8FC6BB8}" destId="{97F71505-B8EC-463D-8AFA-459D359C240C}" srcOrd="3" destOrd="0" presId="urn:microsoft.com/office/officeart/2005/8/layout/list1"/>
    <dgm:cxn modelId="{9A37E762-51DB-4B74-BB04-CEF93086C4BD}" type="presParOf" srcId="{23A93069-0FB8-4EEA-B453-AD31F8FC6BB8}" destId="{9D95BEBF-21F7-4F20-BF3E-DEA82F7081F0}" srcOrd="4" destOrd="0" presId="urn:microsoft.com/office/officeart/2005/8/layout/list1"/>
    <dgm:cxn modelId="{D3AF1E3D-BCCF-4713-9502-D850CC3F90D9}" type="presParOf" srcId="{9D95BEBF-21F7-4F20-BF3E-DEA82F7081F0}" destId="{90733026-D92E-4F45-A8AD-A272940C0BC6}" srcOrd="0" destOrd="0" presId="urn:microsoft.com/office/officeart/2005/8/layout/list1"/>
    <dgm:cxn modelId="{47EBCEA8-5735-41C5-BA75-6DB94462DD01}" type="presParOf" srcId="{9D95BEBF-21F7-4F20-BF3E-DEA82F7081F0}" destId="{76BF6B67-009A-4448-87F0-39FE47BBCBB5}" srcOrd="1" destOrd="0" presId="urn:microsoft.com/office/officeart/2005/8/layout/list1"/>
    <dgm:cxn modelId="{9F3D719C-7317-494A-8AB5-613FC9ECB114}" type="presParOf" srcId="{23A93069-0FB8-4EEA-B453-AD31F8FC6BB8}" destId="{A47809F1-2039-4F0B-BA17-F6A35423942D}" srcOrd="5" destOrd="0" presId="urn:microsoft.com/office/officeart/2005/8/layout/list1"/>
    <dgm:cxn modelId="{53B0CC3F-0534-4147-8D86-1A122AB25C92}" type="presParOf" srcId="{23A93069-0FB8-4EEA-B453-AD31F8FC6BB8}" destId="{6427A7BC-4245-49A2-A4F2-218334F41549}" srcOrd="6" destOrd="0" presId="urn:microsoft.com/office/officeart/2005/8/layout/list1"/>
    <dgm:cxn modelId="{7AB65CEC-820F-4A9F-B3BB-22C6E3D9F09E}" type="presParOf" srcId="{23A93069-0FB8-4EEA-B453-AD31F8FC6BB8}" destId="{61A7C910-C5B2-4451-BA23-A1D85800D4AE}" srcOrd="7" destOrd="0" presId="urn:microsoft.com/office/officeart/2005/8/layout/list1"/>
    <dgm:cxn modelId="{551743B3-36E4-433B-BE4A-4C71C8BAB518}" type="presParOf" srcId="{23A93069-0FB8-4EEA-B453-AD31F8FC6BB8}" destId="{F3006665-6264-4D0E-A480-92463C7B8886}" srcOrd="8" destOrd="0" presId="urn:microsoft.com/office/officeart/2005/8/layout/list1"/>
    <dgm:cxn modelId="{EF578C06-4289-4D70-BBEF-A5B79E01A748}" type="presParOf" srcId="{F3006665-6264-4D0E-A480-92463C7B8886}" destId="{4556C059-69A8-4437-AB36-AA5528058473}" srcOrd="0" destOrd="0" presId="urn:microsoft.com/office/officeart/2005/8/layout/list1"/>
    <dgm:cxn modelId="{8D7F7C45-F9DF-4ABD-A2D0-4C9F7E9D3681}" type="presParOf" srcId="{F3006665-6264-4D0E-A480-92463C7B8886}" destId="{335A2AC7-0F8C-420B-AEAB-AC43B7C09752}" srcOrd="1" destOrd="0" presId="urn:microsoft.com/office/officeart/2005/8/layout/list1"/>
    <dgm:cxn modelId="{90F44E88-FD27-4D03-8FD2-4A2036C4C865}" type="presParOf" srcId="{23A93069-0FB8-4EEA-B453-AD31F8FC6BB8}" destId="{4D1E02D1-5758-4CC2-B0BF-368D26198B9B}" srcOrd="9" destOrd="0" presId="urn:microsoft.com/office/officeart/2005/8/layout/list1"/>
    <dgm:cxn modelId="{6B85FD92-E5F3-4E00-AE79-F204E2A805BD}" type="presParOf" srcId="{23A93069-0FB8-4EEA-B453-AD31F8FC6BB8}" destId="{347FCA6B-211E-43FA-8601-668FCDEDD581}" srcOrd="10" destOrd="0" presId="urn:microsoft.com/office/officeart/2005/8/layout/list1"/>
    <dgm:cxn modelId="{3FA386B0-E681-4ACD-B598-70C126C6DC2A}" type="presParOf" srcId="{23A93069-0FB8-4EEA-B453-AD31F8FC6BB8}" destId="{7701CDDA-3811-4CA2-A348-D8D8DBC9D73B}" srcOrd="11" destOrd="0" presId="urn:microsoft.com/office/officeart/2005/8/layout/list1"/>
    <dgm:cxn modelId="{7E9168AA-020F-4535-A2E0-B3ABA95329DD}" type="presParOf" srcId="{23A93069-0FB8-4EEA-B453-AD31F8FC6BB8}" destId="{BE312275-035D-49A5-85F0-D642D2F684F6}" srcOrd="12" destOrd="0" presId="urn:microsoft.com/office/officeart/2005/8/layout/list1"/>
    <dgm:cxn modelId="{7689719E-71DB-4DC5-AB81-31B229D4FE5B}" type="presParOf" srcId="{BE312275-035D-49A5-85F0-D642D2F684F6}" destId="{651AE86C-459F-4F40-B5EF-24F520420270}" srcOrd="0" destOrd="0" presId="urn:microsoft.com/office/officeart/2005/8/layout/list1"/>
    <dgm:cxn modelId="{EA92ED64-A11D-45A4-8993-75FA61092C3C}" type="presParOf" srcId="{BE312275-035D-49A5-85F0-D642D2F684F6}" destId="{66250617-5FA2-4A13-882F-F7765C798A1E}" srcOrd="1" destOrd="0" presId="urn:microsoft.com/office/officeart/2005/8/layout/list1"/>
    <dgm:cxn modelId="{D40570EC-E276-4294-8CBF-53C2F2189791}" type="presParOf" srcId="{23A93069-0FB8-4EEA-B453-AD31F8FC6BB8}" destId="{C750A19C-0AEE-4ADC-807A-A9C92CAABA3C}" srcOrd="13" destOrd="0" presId="urn:microsoft.com/office/officeart/2005/8/layout/list1"/>
    <dgm:cxn modelId="{A3130FB4-48CB-43DE-AC58-AF47EB0CEA55}" type="presParOf" srcId="{23A93069-0FB8-4EEA-B453-AD31F8FC6BB8}" destId="{4A83F3C2-947E-4F4E-8170-2F539011F398}" srcOrd="14" destOrd="0" presId="urn:microsoft.com/office/officeart/2005/8/layout/list1"/>
    <dgm:cxn modelId="{CE17DEBA-9172-4CB5-A1B2-F049617864B5}" type="presParOf" srcId="{23A93069-0FB8-4EEA-B453-AD31F8FC6BB8}" destId="{0E069533-45D3-4046-879A-E0829F155522}" srcOrd="15" destOrd="0" presId="urn:microsoft.com/office/officeart/2005/8/layout/list1"/>
    <dgm:cxn modelId="{FF14603A-7AA0-4D5C-97B6-8B414C3C8C1F}" type="presParOf" srcId="{23A93069-0FB8-4EEA-B453-AD31F8FC6BB8}" destId="{B8846DD9-AB2B-457E-B1A9-F1B6D5137A1E}" srcOrd="16" destOrd="0" presId="urn:microsoft.com/office/officeart/2005/8/layout/list1"/>
    <dgm:cxn modelId="{FC88DDC3-CE33-4B3E-905E-B8EDB7772A9E}" type="presParOf" srcId="{B8846DD9-AB2B-457E-B1A9-F1B6D5137A1E}" destId="{B1FB94A9-374C-4E8F-B52E-74ABE72E8F9B}" srcOrd="0" destOrd="0" presId="urn:microsoft.com/office/officeart/2005/8/layout/list1"/>
    <dgm:cxn modelId="{F08AE082-7810-43C7-BC7D-F8F09F6E52D6}" type="presParOf" srcId="{B8846DD9-AB2B-457E-B1A9-F1B6D5137A1E}" destId="{7C964D90-BC05-4207-A096-FDCAB1026DB1}" srcOrd="1" destOrd="0" presId="urn:microsoft.com/office/officeart/2005/8/layout/list1"/>
    <dgm:cxn modelId="{96EBD5E7-3301-418C-B13F-F616A8EF2294}" type="presParOf" srcId="{23A93069-0FB8-4EEA-B453-AD31F8FC6BB8}" destId="{2899D733-44DB-4C64-B402-BD8C83D6EB5C}" srcOrd="17" destOrd="0" presId="urn:microsoft.com/office/officeart/2005/8/layout/list1"/>
    <dgm:cxn modelId="{3A24506F-7FFE-4A06-98DC-24449752EE0B}" type="presParOf" srcId="{23A93069-0FB8-4EEA-B453-AD31F8FC6BB8}" destId="{608133CB-8508-48EB-A0BF-D31778F4CA2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3616C9-C64E-47AC-BA75-A41942D77ABC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FB97A36-D3C4-45CE-ADCA-6B3C8BD9EC4A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Такси «Метро»</a:t>
          </a:r>
          <a:endParaRPr lang="ru-RU" dirty="0">
            <a:solidFill>
              <a:schemeClr val="bg1"/>
            </a:solidFill>
          </a:endParaRPr>
        </a:p>
      </dgm:t>
    </dgm:pt>
    <dgm:pt modelId="{ED434BB3-CA8A-436E-87A8-79DA05B013F3}" type="parTrans" cxnId="{EDBA831A-6B74-41BD-A706-129A11914FDF}">
      <dgm:prSet/>
      <dgm:spPr/>
      <dgm:t>
        <a:bodyPr/>
        <a:lstStyle/>
        <a:p>
          <a:endParaRPr lang="ru-RU"/>
        </a:p>
      </dgm:t>
    </dgm:pt>
    <dgm:pt modelId="{ABF73CCA-442F-402C-B5AC-FE02AD560470}" type="sibTrans" cxnId="{EDBA831A-6B74-41BD-A706-129A11914FDF}">
      <dgm:prSet/>
      <dgm:spPr/>
      <dgm:t>
        <a:bodyPr/>
        <a:lstStyle/>
        <a:p>
          <a:endParaRPr lang="ru-RU"/>
        </a:p>
      </dgm:t>
    </dgm:pt>
    <dgm:pt modelId="{7999DB94-06D0-4FC1-BDE5-8225A90C99F0}">
      <dgm:prSet phldrT="[Текст]" custT="1"/>
      <dgm:spPr/>
      <dgm:t>
        <a:bodyPr/>
        <a:lstStyle/>
        <a:p>
          <a:r>
            <a:rPr lang="ru-RU" sz="1400" dirty="0" smtClean="0"/>
            <a:t>+7</a:t>
          </a:r>
          <a:r>
            <a:rPr lang="ru-RU" sz="1400" b="0" i="0" u="none" dirty="0" smtClean="0"/>
            <a:t>(8692)55-77-77</a:t>
          </a:r>
          <a:endParaRPr lang="ru-RU" sz="1400" dirty="0" smtClean="0"/>
        </a:p>
      </dgm:t>
    </dgm:pt>
    <dgm:pt modelId="{0313F8D2-3ADB-4E29-9FDA-487CBF9A539C}" type="parTrans" cxnId="{120D300F-4C82-4849-9B00-569355BF8D50}">
      <dgm:prSet/>
      <dgm:spPr/>
      <dgm:t>
        <a:bodyPr/>
        <a:lstStyle/>
        <a:p>
          <a:endParaRPr lang="ru-RU"/>
        </a:p>
      </dgm:t>
    </dgm:pt>
    <dgm:pt modelId="{84221BFC-DBB5-45B6-B076-DEBAF26E36A6}" type="sibTrans" cxnId="{120D300F-4C82-4849-9B00-569355BF8D50}">
      <dgm:prSet/>
      <dgm:spPr/>
      <dgm:t>
        <a:bodyPr/>
        <a:lstStyle/>
        <a:p>
          <a:endParaRPr lang="ru-RU"/>
        </a:p>
      </dgm:t>
    </dgm:pt>
    <dgm:pt modelId="{D786023F-554D-44BA-A891-BE8AE83E845D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«</a:t>
          </a:r>
          <a:r>
            <a:rPr lang="ru-RU" dirty="0" err="1" smtClean="0">
              <a:solidFill>
                <a:schemeClr val="bg1"/>
              </a:solidFill>
            </a:rPr>
            <a:t>Севтакси</a:t>
          </a:r>
          <a:r>
            <a:rPr lang="ru-RU" dirty="0" smtClean="0">
              <a:solidFill>
                <a:schemeClr val="bg1"/>
              </a:solidFill>
            </a:rPr>
            <a:t>»</a:t>
          </a:r>
          <a:endParaRPr lang="ru-RU" dirty="0">
            <a:solidFill>
              <a:schemeClr val="bg1"/>
            </a:solidFill>
          </a:endParaRPr>
        </a:p>
      </dgm:t>
    </dgm:pt>
    <dgm:pt modelId="{305FAE04-867D-4542-809E-A94E4517760A}" type="parTrans" cxnId="{CD7C8E23-2918-44B3-B50A-779AC2925D0B}">
      <dgm:prSet/>
      <dgm:spPr/>
      <dgm:t>
        <a:bodyPr/>
        <a:lstStyle/>
        <a:p>
          <a:endParaRPr lang="ru-RU"/>
        </a:p>
      </dgm:t>
    </dgm:pt>
    <dgm:pt modelId="{26BEF867-23F0-4262-B111-E5743FEA8FF3}" type="sibTrans" cxnId="{CD7C8E23-2918-44B3-B50A-779AC2925D0B}">
      <dgm:prSet/>
      <dgm:spPr/>
      <dgm:t>
        <a:bodyPr/>
        <a:lstStyle/>
        <a:p>
          <a:endParaRPr lang="ru-RU"/>
        </a:p>
      </dgm:t>
    </dgm:pt>
    <dgm:pt modelId="{BD32CB7B-F8D0-484A-8B0B-565E2BEECDC9}">
      <dgm:prSet phldrT="[Текст]" custT="1"/>
      <dgm:spPr/>
      <dgm:t>
        <a:bodyPr/>
        <a:lstStyle/>
        <a:p>
          <a:r>
            <a:rPr lang="ru-RU" sz="1400" dirty="0" smtClean="0"/>
            <a:t>+7 (978) 555-5555</a:t>
          </a:r>
          <a:endParaRPr lang="ru-RU" sz="1400" dirty="0"/>
        </a:p>
      </dgm:t>
    </dgm:pt>
    <dgm:pt modelId="{FF49111C-ABA9-469F-98B2-1E2B5F0FFAF8}" type="parTrans" cxnId="{F435F2DF-F2D8-48A1-AFC5-59B581F7C4A1}">
      <dgm:prSet/>
      <dgm:spPr/>
      <dgm:t>
        <a:bodyPr/>
        <a:lstStyle/>
        <a:p>
          <a:endParaRPr lang="ru-RU"/>
        </a:p>
      </dgm:t>
    </dgm:pt>
    <dgm:pt modelId="{CE789009-4BDB-46D7-8331-CFAD561E0769}" type="sibTrans" cxnId="{F435F2DF-F2D8-48A1-AFC5-59B581F7C4A1}">
      <dgm:prSet/>
      <dgm:spPr/>
      <dgm:t>
        <a:bodyPr/>
        <a:lstStyle/>
        <a:p>
          <a:endParaRPr lang="ru-RU"/>
        </a:p>
      </dgm:t>
    </dgm:pt>
    <dgm:pt modelId="{B7F045FB-6D9C-46B9-B3BC-27307A5670FA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Такси «1557»</a:t>
          </a:r>
          <a:endParaRPr lang="ru-RU" dirty="0">
            <a:solidFill>
              <a:schemeClr val="bg1"/>
            </a:solidFill>
          </a:endParaRPr>
        </a:p>
      </dgm:t>
    </dgm:pt>
    <dgm:pt modelId="{6B6A24BD-E673-416D-A255-44BCFEA8BADA}" type="parTrans" cxnId="{8387AE2C-A14E-403F-9459-5AC319498C9C}">
      <dgm:prSet/>
      <dgm:spPr/>
      <dgm:t>
        <a:bodyPr/>
        <a:lstStyle/>
        <a:p>
          <a:endParaRPr lang="ru-RU"/>
        </a:p>
      </dgm:t>
    </dgm:pt>
    <dgm:pt modelId="{AE7DF0CB-F3C4-4A7E-AC30-89992FA42B88}" type="sibTrans" cxnId="{8387AE2C-A14E-403F-9459-5AC319498C9C}">
      <dgm:prSet/>
      <dgm:spPr/>
      <dgm:t>
        <a:bodyPr/>
        <a:lstStyle/>
        <a:p>
          <a:endParaRPr lang="ru-RU"/>
        </a:p>
      </dgm:t>
    </dgm:pt>
    <dgm:pt modelId="{A07AF6EA-3CBB-46AF-83FE-A33606D13F4F}">
      <dgm:prSet phldrT="[Текст]" custT="1"/>
      <dgm:spPr/>
      <dgm:t>
        <a:bodyPr/>
        <a:lstStyle/>
        <a:p>
          <a:r>
            <a:rPr lang="ru-RU" sz="1400" dirty="0" smtClean="0"/>
            <a:t>+</a:t>
          </a:r>
          <a:r>
            <a:rPr lang="ru-RU" sz="1400" b="0" i="0" dirty="0" smtClean="0"/>
            <a:t>7 (978) 740 98 60</a:t>
          </a:r>
          <a:endParaRPr lang="ru-RU" sz="1400" dirty="0"/>
        </a:p>
      </dgm:t>
    </dgm:pt>
    <dgm:pt modelId="{C86B8ED1-2C2D-4ADC-AEFC-8CE5BC5D67A7}" type="parTrans" cxnId="{0A77AFB2-9807-4B8A-824B-E47309AF5CDC}">
      <dgm:prSet/>
      <dgm:spPr/>
      <dgm:t>
        <a:bodyPr/>
        <a:lstStyle/>
        <a:p>
          <a:endParaRPr lang="ru-RU"/>
        </a:p>
      </dgm:t>
    </dgm:pt>
    <dgm:pt modelId="{15CD1C44-D74A-4191-BFE9-9ADB67051276}" type="sibTrans" cxnId="{0A77AFB2-9807-4B8A-824B-E47309AF5CDC}">
      <dgm:prSet/>
      <dgm:spPr/>
      <dgm:t>
        <a:bodyPr/>
        <a:lstStyle/>
        <a:p>
          <a:endParaRPr lang="ru-RU"/>
        </a:p>
      </dgm:t>
    </dgm:pt>
    <dgm:pt modelId="{4CF07A9C-6429-4C6A-8BA1-1204240BAF2A}">
      <dgm:prSet phldrT="[Текст]" custT="1"/>
      <dgm:spPr/>
      <dgm:t>
        <a:bodyPr/>
        <a:lstStyle/>
        <a:p>
          <a:r>
            <a:rPr lang="ru-RU" sz="1400" dirty="0" smtClean="0"/>
            <a:t>+7</a:t>
          </a:r>
          <a:r>
            <a:rPr lang="ru-RU" sz="1400" b="0" i="0" u="none" dirty="0" smtClean="0"/>
            <a:t>(978)742-15-56</a:t>
          </a:r>
          <a:endParaRPr lang="ru-RU" sz="1400" dirty="0" smtClean="0"/>
        </a:p>
      </dgm:t>
    </dgm:pt>
    <dgm:pt modelId="{C5720D11-C757-434B-88B6-D8B1DC4F1988}" type="parTrans" cxnId="{DC70FDA4-2F29-4B69-B312-82936DA88DFF}">
      <dgm:prSet/>
      <dgm:spPr/>
      <dgm:t>
        <a:bodyPr/>
        <a:lstStyle/>
        <a:p>
          <a:endParaRPr lang="ru-RU"/>
        </a:p>
      </dgm:t>
    </dgm:pt>
    <dgm:pt modelId="{BB8C1169-A2B9-4B92-9AA3-EBFC6D9E61BD}" type="sibTrans" cxnId="{DC70FDA4-2F29-4B69-B312-82936DA88DFF}">
      <dgm:prSet/>
      <dgm:spPr/>
      <dgm:t>
        <a:bodyPr/>
        <a:lstStyle/>
        <a:p>
          <a:endParaRPr lang="ru-RU"/>
        </a:p>
      </dgm:t>
    </dgm:pt>
    <dgm:pt modelId="{F0B9C9DE-40D0-481F-B036-66D28CF98A91}">
      <dgm:prSet phldrT="[Текст]" custT="1"/>
      <dgm:spPr/>
      <dgm:t>
        <a:bodyPr/>
        <a:lstStyle/>
        <a:p>
          <a:r>
            <a:rPr lang="en-US" sz="1400" u="sng" dirty="0" smtClean="0"/>
            <a:t>http://taxi1557.info/</a:t>
          </a:r>
          <a:endParaRPr lang="ru-RU" sz="1400" u="sng" dirty="0"/>
        </a:p>
      </dgm:t>
    </dgm:pt>
    <dgm:pt modelId="{E3EDE808-1949-4E1F-A2D7-F5E1C1C77022}" type="parTrans" cxnId="{7346D752-33DA-4121-B37D-4E2DD8981346}">
      <dgm:prSet/>
      <dgm:spPr/>
      <dgm:t>
        <a:bodyPr/>
        <a:lstStyle/>
        <a:p>
          <a:endParaRPr lang="ru-RU"/>
        </a:p>
      </dgm:t>
    </dgm:pt>
    <dgm:pt modelId="{D31B3350-667A-450F-A293-1F40962C30C5}" type="sibTrans" cxnId="{7346D752-33DA-4121-B37D-4E2DD8981346}">
      <dgm:prSet/>
      <dgm:spPr/>
      <dgm:t>
        <a:bodyPr/>
        <a:lstStyle/>
        <a:p>
          <a:endParaRPr lang="ru-RU"/>
        </a:p>
      </dgm:t>
    </dgm:pt>
    <dgm:pt modelId="{2886CF18-23AB-470F-9D57-BB40048EC505}">
      <dgm:prSet phldrT="[Текст]" custT="1"/>
      <dgm:spPr/>
      <dgm:t>
        <a:bodyPr/>
        <a:lstStyle/>
        <a:p>
          <a:r>
            <a:rPr lang="en-US" sz="1600" u="sng" dirty="0" smtClean="0"/>
            <a:t>https://t-metro.ru/</a:t>
          </a:r>
          <a:endParaRPr lang="ru-RU" sz="1600" u="sng" dirty="0"/>
        </a:p>
      </dgm:t>
    </dgm:pt>
    <dgm:pt modelId="{093C1625-7058-4FE1-B914-12ED9A7DB2B9}" type="parTrans" cxnId="{9310C0F1-683F-4534-8C30-E8BF333DA066}">
      <dgm:prSet/>
      <dgm:spPr/>
      <dgm:t>
        <a:bodyPr/>
        <a:lstStyle/>
        <a:p>
          <a:endParaRPr lang="ru-RU"/>
        </a:p>
      </dgm:t>
    </dgm:pt>
    <dgm:pt modelId="{A478D6AE-D8AA-4B45-A01E-6BE1B1E7132F}" type="sibTrans" cxnId="{9310C0F1-683F-4534-8C30-E8BF333DA066}">
      <dgm:prSet/>
      <dgm:spPr/>
      <dgm:t>
        <a:bodyPr/>
        <a:lstStyle/>
        <a:p>
          <a:endParaRPr lang="ru-RU"/>
        </a:p>
      </dgm:t>
    </dgm:pt>
    <dgm:pt modelId="{51F94056-A7E8-47E6-8039-B0BC6C82BBA5}">
      <dgm:prSet phldrT="[Текст]" custT="1"/>
      <dgm:spPr/>
      <dgm:t>
        <a:bodyPr/>
        <a:lstStyle/>
        <a:p>
          <a:endParaRPr lang="ru-RU" sz="1400" dirty="0"/>
        </a:p>
      </dgm:t>
    </dgm:pt>
    <dgm:pt modelId="{8DC6BFB6-4B06-48D1-973E-EE2729BF5EE7}" type="parTrans" cxnId="{4615C6A2-3A99-4B8C-AFFB-F07A83B545C0}">
      <dgm:prSet/>
      <dgm:spPr/>
      <dgm:t>
        <a:bodyPr/>
        <a:lstStyle/>
        <a:p>
          <a:endParaRPr lang="ru-RU"/>
        </a:p>
      </dgm:t>
    </dgm:pt>
    <dgm:pt modelId="{93CE461F-5910-46E0-8ECE-7984DCF4FFBC}" type="sibTrans" cxnId="{4615C6A2-3A99-4B8C-AFFB-F07A83B545C0}">
      <dgm:prSet/>
      <dgm:spPr/>
      <dgm:t>
        <a:bodyPr/>
        <a:lstStyle/>
        <a:p>
          <a:endParaRPr lang="ru-RU"/>
        </a:p>
      </dgm:t>
    </dgm:pt>
    <dgm:pt modelId="{ACCF812E-7A6A-486C-B9F8-10CF885D7CBC}">
      <dgm:prSet phldrT="[Текст]" custT="1"/>
      <dgm:spPr/>
      <dgm:t>
        <a:bodyPr/>
        <a:lstStyle/>
        <a:p>
          <a:r>
            <a:rPr lang="en-US" sz="1400" u="sng" dirty="0" smtClean="0">
              <a:solidFill>
                <a:schemeClr val="tx1"/>
              </a:solidFill>
            </a:rPr>
            <a:t>http://www.sevtaxi.com/</a:t>
          </a:r>
          <a:endParaRPr lang="ru-RU" sz="1600" u="sng" dirty="0">
            <a:solidFill>
              <a:schemeClr val="tx1"/>
            </a:solidFill>
          </a:endParaRPr>
        </a:p>
      </dgm:t>
    </dgm:pt>
    <dgm:pt modelId="{AAFCB922-296C-40DB-BDEC-51A6431A4A8B}" type="parTrans" cxnId="{6D176254-5D20-4BC0-B2DC-EA674749FB3D}">
      <dgm:prSet/>
      <dgm:spPr/>
      <dgm:t>
        <a:bodyPr/>
        <a:lstStyle/>
        <a:p>
          <a:endParaRPr lang="ru-RU"/>
        </a:p>
      </dgm:t>
    </dgm:pt>
    <dgm:pt modelId="{A652DA00-01E6-41F1-8B08-497C8213F130}" type="sibTrans" cxnId="{6D176254-5D20-4BC0-B2DC-EA674749FB3D}">
      <dgm:prSet/>
      <dgm:spPr/>
      <dgm:t>
        <a:bodyPr/>
        <a:lstStyle/>
        <a:p>
          <a:endParaRPr lang="ru-RU"/>
        </a:p>
      </dgm:t>
    </dgm:pt>
    <dgm:pt modelId="{05209AEA-2243-4003-AFD5-009B3B3D0FDA}">
      <dgm:prSet phldrT="[Текст]" custT="1"/>
      <dgm:spPr/>
      <dgm:t>
        <a:bodyPr/>
        <a:lstStyle/>
        <a:p>
          <a:endParaRPr lang="ru-RU" sz="1400" dirty="0"/>
        </a:p>
      </dgm:t>
    </dgm:pt>
    <dgm:pt modelId="{CE9B79CB-2BB6-4B27-BA1E-2BEA7436120B}" type="parTrans" cxnId="{387060AC-1FE3-4663-BF8F-3CCBD9C67267}">
      <dgm:prSet/>
      <dgm:spPr/>
      <dgm:t>
        <a:bodyPr/>
        <a:lstStyle/>
        <a:p>
          <a:endParaRPr lang="ru-RU"/>
        </a:p>
      </dgm:t>
    </dgm:pt>
    <dgm:pt modelId="{0DC01C99-B08B-4F75-B0AD-1BBC9BCCA60B}" type="sibTrans" cxnId="{387060AC-1FE3-4663-BF8F-3CCBD9C67267}">
      <dgm:prSet/>
      <dgm:spPr/>
      <dgm:t>
        <a:bodyPr/>
        <a:lstStyle/>
        <a:p>
          <a:endParaRPr lang="ru-RU"/>
        </a:p>
      </dgm:t>
    </dgm:pt>
    <dgm:pt modelId="{39B2F3F9-EAA1-4AEF-AC73-76305CA94963}">
      <dgm:prSet custT="1"/>
      <dgm:spPr/>
      <dgm:t>
        <a:bodyPr/>
        <a:lstStyle/>
        <a:p>
          <a:r>
            <a:rPr lang="ru-RU" sz="1400" dirty="0" smtClean="0"/>
            <a:t>+7 (978) 749-1552</a:t>
          </a:r>
        </a:p>
      </dgm:t>
    </dgm:pt>
    <dgm:pt modelId="{6CF1576A-8D43-4631-8F39-F9283505ED8D}" type="parTrans" cxnId="{A07C35B3-77F5-4302-A732-D7ECF50FD325}">
      <dgm:prSet/>
      <dgm:spPr/>
      <dgm:t>
        <a:bodyPr/>
        <a:lstStyle/>
        <a:p>
          <a:endParaRPr lang="ru-RU"/>
        </a:p>
      </dgm:t>
    </dgm:pt>
    <dgm:pt modelId="{1BDF515D-48B0-437C-8387-0A12BA4D0E06}" type="sibTrans" cxnId="{A07C35B3-77F5-4302-A732-D7ECF50FD325}">
      <dgm:prSet/>
      <dgm:spPr/>
      <dgm:t>
        <a:bodyPr/>
        <a:lstStyle/>
        <a:p>
          <a:endParaRPr lang="ru-RU"/>
        </a:p>
      </dgm:t>
    </dgm:pt>
    <dgm:pt modelId="{F958437A-379A-4B79-91C7-8F585930DE7A}">
      <dgm:prSet phldrT="[Текст]" custT="1"/>
      <dgm:spPr/>
      <dgm:t>
        <a:bodyPr/>
        <a:lstStyle/>
        <a:p>
          <a:endParaRPr lang="ru-RU" sz="1400" dirty="0"/>
        </a:p>
      </dgm:t>
    </dgm:pt>
    <dgm:pt modelId="{0D0DA1BD-D1E1-407F-A2C4-242116E17A4D}" type="parTrans" cxnId="{4478B3DD-5B9C-4400-96F0-8028E77A0FC5}">
      <dgm:prSet/>
      <dgm:spPr/>
      <dgm:t>
        <a:bodyPr/>
        <a:lstStyle/>
        <a:p>
          <a:endParaRPr lang="ru-RU"/>
        </a:p>
      </dgm:t>
    </dgm:pt>
    <dgm:pt modelId="{39690552-DBD9-46A5-AB1E-DC7C35D380CC}" type="sibTrans" cxnId="{4478B3DD-5B9C-4400-96F0-8028E77A0FC5}">
      <dgm:prSet/>
      <dgm:spPr/>
      <dgm:t>
        <a:bodyPr/>
        <a:lstStyle/>
        <a:p>
          <a:endParaRPr lang="ru-RU"/>
        </a:p>
      </dgm:t>
    </dgm:pt>
    <dgm:pt modelId="{7CE839C1-8B9E-4EB6-A3CD-FC0C1B61869E}">
      <dgm:prSet phldrT="[Текст]" custT="1"/>
      <dgm:spPr/>
      <dgm:t>
        <a:bodyPr/>
        <a:lstStyle/>
        <a:p>
          <a:r>
            <a:rPr lang="ru-RU" sz="1400" b="0" i="0" dirty="0" smtClean="0"/>
            <a:t>+7 (978) 911 1557</a:t>
          </a:r>
          <a:endParaRPr lang="ru-RU" sz="1400" dirty="0"/>
        </a:p>
      </dgm:t>
    </dgm:pt>
    <dgm:pt modelId="{EA85C815-78EE-4672-A598-7966189C5B3E}" type="parTrans" cxnId="{C12A16BE-93AB-4DD3-8CDB-E385620621A7}">
      <dgm:prSet/>
      <dgm:spPr/>
      <dgm:t>
        <a:bodyPr/>
        <a:lstStyle/>
        <a:p>
          <a:endParaRPr lang="ru-RU"/>
        </a:p>
      </dgm:t>
    </dgm:pt>
    <dgm:pt modelId="{77754C6C-8AEE-46C4-90C2-71610950F4C0}" type="sibTrans" cxnId="{C12A16BE-93AB-4DD3-8CDB-E385620621A7}">
      <dgm:prSet/>
      <dgm:spPr/>
      <dgm:t>
        <a:bodyPr/>
        <a:lstStyle/>
        <a:p>
          <a:endParaRPr lang="ru-RU"/>
        </a:p>
      </dgm:t>
    </dgm:pt>
    <dgm:pt modelId="{C0B717DB-05B9-4DFB-B9E8-1B8A37900CE6}" type="pres">
      <dgm:prSet presAssocID="{D13616C9-C64E-47AC-BA75-A41942D77ABC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F1C26A0A-4207-441F-9F11-603A2DEBFCE5}" type="pres">
      <dgm:prSet presAssocID="{FFB97A36-D3C4-45CE-ADCA-6B3C8BD9EC4A}" presName="composite" presStyleCnt="0"/>
      <dgm:spPr/>
      <dgm:t>
        <a:bodyPr/>
        <a:lstStyle/>
        <a:p>
          <a:endParaRPr lang="ru-RU"/>
        </a:p>
      </dgm:t>
    </dgm:pt>
    <dgm:pt modelId="{65924918-6C37-4E65-BD34-DF0F8A83A6E5}" type="pres">
      <dgm:prSet presAssocID="{FFB97A36-D3C4-45CE-ADCA-6B3C8BD9EC4A}" presName="Accent" presStyleLbl="alignAcc1" presStyleIdx="0" presStyleCnt="3"/>
      <dgm:spPr/>
      <dgm:t>
        <a:bodyPr/>
        <a:lstStyle/>
        <a:p>
          <a:endParaRPr lang="ru-RU"/>
        </a:p>
      </dgm:t>
    </dgm:pt>
    <dgm:pt modelId="{7A3650FE-8BC5-40F6-9944-6A3DB0289AF4}" type="pres">
      <dgm:prSet presAssocID="{FFB97A36-D3C4-45CE-ADCA-6B3C8BD9EC4A}" presName="Image" presStyleLbl="node1" presStyleIdx="0" presStyleCnt="3" custScaleX="110316" custScaleY="80820" custLinFactNeighborX="8335" custLinFactNeighborY="120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DEB12356-9CB8-45D5-B473-E244AEDA8FCE}" type="pres">
      <dgm:prSet presAssocID="{FFB97A36-D3C4-45CE-ADCA-6B3C8BD9EC4A}" presName="Child" presStyleLbl="revTx" presStyleIdx="0" presStyleCnt="3" custScaleX="121190" custLinFactNeighborX="8768" custLinFactNeighborY="1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C6C70-D38D-4094-B285-5D5D0369A50E}" type="pres">
      <dgm:prSet presAssocID="{FFB97A36-D3C4-45CE-ADCA-6B3C8BD9EC4A}" presName="Parent" presStyleLbl="alignNode1" presStyleIdx="0" presStyleCnt="3" custLinFactNeighborX="12076" custLinFactNeighborY="-7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1EDAD-1520-43AE-B2B7-F8BC26AE06CE}" type="pres">
      <dgm:prSet presAssocID="{ABF73CCA-442F-402C-B5AC-FE02AD560470}" presName="sibTrans" presStyleCnt="0"/>
      <dgm:spPr/>
      <dgm:t>
        <a:bodyPr/>
        <a:lstStyle/>
        <a:p>
          <a:endParaRPr lang="ru-RU"/>
        </a:p>
      </dgm:t>
    </dgm:pt>
    <dgm:pt modelId="{E0F29DEC-D971-498B-BC8B-38E025919E47}" type="pres">
      <dgm:prSet presAssocID="{D786023F-554D-44BA-A891-BE8AE83E845D}" presName="composite" presStyleCnt="0"/>
      <dgm:spPr/>
      <dgm:t>
        <a:bodyPr/>
        <a:lstStyle/>
        <a:p>
          <a:endParaRPr lang="ru-RU"/>
        </a:p>
      </dgm:t>
    </dgm:pt>
    <dgm:pt modelId="{77600CE7-5CE2-40EE-AFA5-58FB93E345E3}" type="pres">
      <dgm:prSet presAssocID="{D786023F-554D-44BA-A891-BE8AE83E845D}" presName="Accent" presStyleLbl="alignAcc1" presStyleIdx="1" presStyleCnt="3" custLinFactX="-314794" custLinFactNeighborX="-400000" custLinFactNeighborY="-1309"/>
      <dgm:spPr/>
      <dgm:t>
        <a:bodyPr/>
        <a:lstStyle/>
        <a:p>
          <a:endParaRPr lang="ru-RU"/>
        </a:p>
      </dgm:t>
    </dgm:pt>
    <dgm:pt modelId="{0A2E82CE-A518-4F98-93BB-CE7842A9EC7B}" type="pres">
      <dgm:prSet presAssocID="{D786023F-554D-44BA-A891-BE8AE83E845D}" presName="Image" presStyleLbl="node1" presStyleIdx="1" presStyleCnt="3" custScaleX="128847" custScaleY="82402" custLinFactNeighborX="1919" custLinFactNeighborY="41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2343" r="-118748" b="-6511"/>
          </a:stretch>
        </a:blipFill>
      </dgm:spPr>
      <dgm:t>
        <a:bodyPr/>
        <a:lstStyle/>
        <a:p>
          <a:endParaRPr lang="ru-RU"/>
        </a:p>
      </dgm:t>
    </dgm:pt>
    <dgm:pt modelId="{1B9A4041-598E-4939-850A-A4C616CC6608}" type="pres">
      <dgm:prSet presAssocID="{D786023F-554D-44BA-A891-BE8AE83E845D}" presName="Child" presStyleLbl="revTx" presStyleIdx="1" presStyleCnt="3" custScaleX="132038" custScaleY="97333" custLinFactNeighborX="2854" custLinFactNeighborY="-2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EB6B8-5883-44A6-B926-0FD24BD6ACFF}" type="pres">
      <dgm:prSet presAssocID="{D786023F-554D-44BA-A891-BE8AE83E845D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6322F-A304-4BB1-8D71-09644D341131}" type="pres">
      <dgm:prSet presAssocID="{26BEF867-23F0-4262-B111-E5743FEA8FF3}" presName="sibTrans" presStyleCnt="0"/>
      <dgm:spPr/>
      <dgm:t>
        <a:bodyPr/>
        <a:lstStyle/>
        <a:p>
          <a:endParaRPr lang="ru-RU"/>
        </a:p>
      </dgm:t>
    </dgm:pt>
    <dgm:pt modelId="{37B36FD4-DA98-4E00-9745-E893BDD6099C}" type="pres">
      <dgm:prSet presAssocID="{B7F045FB-6D9C-46B9-B3BC-27307A5670FA}" presName="composite" presStyleCnt="0"/>
      <dgm:spPr/>
      <dgm:t>
        <a:bodyPr/>
        <a:lstStyle/>
        <a:p>
          <a:endParaRPr lang="ru-RU"/>
        </a:p>
      </dgm:t>
    </dgm:pt>
    <dgm:pt modelId="{5C68B236-8BEB-454E-85E2-A73B7681850C}" type="pres">
      <dgm:prSet presAssocID="{B7F045FB-6D9C-46B9-B3BC-27307A5670FA}" presName="Accent" presStyleLbl="alignAcc1" presStyleIdx="2" presStyleCnt="3" custLinFactX="-100000" custLinFactNeighborX="-160636" custLinFactNeighborY="1308"/>
      <dgm:spPr/>
      <dgm:t>
        <a:bodyPr/>
        <a:lstStyle/>
        <a:p>
          <a:endParaRPr lang="ru-RU"/>
        </a:p>
      </dgm:t>
    </dgm:pt>
    <dgm:pt modelId="{7C6C3379-A279-4490-AB52-FF1BC1E93914}" type="pres">
      <dgm:prSet presAssocID="{B7F045FB-6D9C-46B9-B3BC-27307A5670FA}" presName="Image" presStyleLbl="node1" presStyleIdx="2" presStyleCnt="3" custScaleX="114965" custScaleY="83288" custLinFactNeighborX="13189" custLinFactNeighborY="-60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46" t="9042" r="-3245" b="11042"/>
          </a:stretch>
        </a:blipFill>
      </dgm:spPr>
      <dgm:t>
        <a:bodyPr/>
        <a:lstStyle/>
        <a:p>
          <a:endParaRPr lang="ru-RU"/>
        </a:p>
      </dgm:t>
    </dgm:pt>
    <dgm:pt modelId="{4DF49E80-1284-4E38-8077-F8CCF55CFD43}" type="pres">
      <dgm:prSet presAssocID="{B7F045FB-6D9C-46B9-B3BC-27307A5670FA}" presName="Child" presStyleLbl="revTx" presStyleIdx="2" presStyleCnt="3" custScaleX="123267" custLinFactNeighborX="13266" custLinFactNeighborY="-3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A5EE5-A7FB-43DF-A1D6-F1551204832C}" type="pres">
      <dgm:prSet presAssocID="{B7F045FB-6D9C-46B9-B3BC-27307A5670FA}" presName="Paren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7060AC-1FE3-4663-BF8F-3CCBD9C67267}" srcId="{D786023F-554D-44BA-A891-BE8AE83E845D}" destId="{05209AEA-2243-4003-AFD5-009B3B3D0FDA}" srcOrd="2" destOrd="0" parTransId="{CE9B79CB-2BB6-4B27-BA1E-2BEA7436120B}" sibTransId="{0DC01C99-B08B-4F75-B0AD-1BBC9BCCA60B}"/>
    <dgm:cxn modelId="{CD7C8E23-2918-44B3-B50A-779AC2925D0B}" srcId="{D13616C9-C64E-47AC-BA75-A41942D77ABC}" destId="{D786023F-554D-44BA-A891-BE8AE83E845D}" srcOrd="1" destOrd="0" parTransId="{305FAE04-867D-4542-809E-A94E4517760A}" sibTransId="{26BEF867-23F0-4262-B111-E5743FEA8FF3}"/>
    <dgm:cxn modelId="{0A77AFB2-9807-4B8A-824B-E47309AF5CDC}" srcId="{B7F045FB-6D9C-46B9-B3BC-27307A5670FA}" destId="{A07AF6EA-3CBB-46AF-83FE-A33606D13F4F}" srcOrd="0" destOrd="0" parTransId="{C86B8ED1-2C2D-4ADC-AEFC-8CE5BC5D67A7}" sibTransId="{15CD1C44-D74A-4191-BFE9-9ADB67051276}"/>
    <dgm:cxn modelId="{7346D752-33DA-4121-B37D-4E2DD8981346}" srcId="{B7F045FB-6D9C-46B9-B3BC-27307A5670FA}" destId="{F0B9C9DE-40D0-481F-B036-66D28CF98A91}" srcOrd="3" destOrd="0" parTransId="{E3EDE808-1949-4E1F-A2D7-F5E1C1C77022}" sibTransId="{D31B3350-667A-450F-A293-1F40962C30C5}"/>
    <dgm:cxn modelId="{81DD5DA1-A282-4A80-9F24-3B6CCC132A64}" type="presOf" srcId="{39B2F3F9-EAA1-4AEF-AC73-76305CA94963}" destId="{1B9A4041-598E-4939-850A-A4C616CC6608}" srcOrd="0" destOrd="1" presId="urn:microsoft.com/office/officeart/2008/layout/TitlePictureLineup"/>
    <dgm:cxn modelId="{0F3C8B4E-0EC4-49CE-AF20-F70400E61E9C}" type="presOf" srcId="{A07AF6EA-3CBB-46AF-83FE-A33606D13F4F}" destId="{4DF49E80-1284-4E38-8077-F8CCF55CFD43}" srcOrd="0" destOrd="0" presId="urn:microsoft.com/office/officeart/2008/layout/TitlePictureLineup"/>
    <dgm:cxn modelId="{34026136-01D5-4122-9FC5-F223BB29F51A}" type="presOf" srcId="{D786023F-554D-44BA-A891-BE8AE83E845D}" destId="{C56EB6B8-5883-44A6-B926-0FD24BD6ACFF}" srcOrd="0" destOrd="0" presId="urn:microsoft.com/office/officeart/2008/layout/TitlePictureLineup"/>
    <dgm:cxn modelId="{D44CE4AC-6733-4093-9533-3DDD8FFE9E06}" type="presOf" srcId="{2886CF18-23AB-470F-9D57-BB40048EC505}" destId="{DEB12356-9CB8-45D5-B473-E244AEDA8FCE}" srcOrd="0" destOrd="3" presId="urn:microsoft.com/office/officeart/2008/layout/TitlePictureLineup"/>
    <dgm:cxn modelId="{6D176254-5D20-4BC0-B2DC-EA674749FB3D}" srcId="{D786023F-554D-44BA-A891-BE8AE83E845D}" destId="{ACCF812E-7A6A-486C-B9F8-10CF885D7CBC}" srcOrd="3" destOrd="0" parTransId="{AAFCB922-296C-40DB-BDEC-51A6431A4A8B}" sibTransId="{A652DA00-01E6-41F1-8B08-497C8213F130}"/>
    <dgm:cxn modelId="{4478B3DD-5B9C-4400-96F0-8028E77A0FC5}" srcId="{B7F045FB-6D9C-46B9-B3BC-27307A5670FA}" destId="{F958437A-379A-4B79-91C7-8F585930DE7A}" srcOrd="2" destOrd="0" parTransId="{0D0DA1BD-D1E1-407F-A2C4-242116E17A4D}" sibTransId="{39690552-DBD9-46A5-AB1E-DC7C35D380CC}"/>
    <dgm:cxn modelId="{120D300F-4C82-4849-9B00-569355BF8D50}" srcId="{FFB97A36-D3C4-45CE-ADCA-6B3C8BD9EC4A}" destId="{7999DB94-06D0-4FC1-BDE5-8225A90C99F0}" srcOrd="0" destOrd="0" parTransId="{0313F8D2-3ADB-4E29-9FDA-487CBF9A539C}" sibTransId="{84221BFC-DBB5-45B6-B076-DEBAF26E36A6}"/>
    <dgm:cxn modelId="{DC70FDA4-2F29-4B69-B312-82936DA88DFF}" srcId="{FFB97A36-D3C4-45CE-ADCA-6B3C8BD9EC4A}" destId="{4CF07A9C-6429-4C6A-8BA1-1204240BAF2A}" srcOrd="1" destOrd="0" parTransId="{C5720D11-C757-434B-88B6-D8B1DC4F1988}" sibTransId="{BB8C1169-A2B9-4B92-9AA3-EBFC6D9E61BD}"/>
    <dgm:cxn modelId="{FCA9887C-054D-4276-9656-99694BBA4253}" type="presOf" srcId="{BD32CB7B-F8D0-484A-8B0B-565E2BEECDC9}" destId="{1B9A4041-598E-4939-850A-A4C616CC6608}" srcOrd="0" destOrd="0" presId="urn:microsoft.com/office/officeart/2008/layout/TitlePictureLineup"/>
    <dgm:cxn modelId="{EDBA831A-6B74-41BD-A706-129A11914FDF}" srcId="{D13616C9-C64E-47AC-BA75-A41942D77ABC}" destId="{FFB97A36-D3C4-45CE-ADCA-6B3C8BD9EC4A}" srcOrd="0" destOrd="0" parTransId="{ED434BB3-CA8A-436E-87A8-79DA05B013F3}" sibTransId="{ABF73CCA-442F-402C-B5AC-FE02AD560470}"/>
    <dgm:cxn modelId="{8502F44E-460D-453D-AF8C-65E796AC7CF4}" type="presOf" srcId="{7CE839C1-8B9E-4EB6-A3CD-FC0C1B61869E}" destId="{4DF49E80-1284-4E38-8077-F8CCF55CFD43}" srcOrd="0" destOrd="1" presId="urn:microsoft.com/office/officeart/2008/layout/TitlePictureLineup"/>
    <dgm:cxn modelId="{C443EA28-B4CE-46D8-9D5D-0BCF51ABB369}" type="presOf" srcId="{D13616C9-C64E-47AC-BA75-A41942D77ABC}" destId="{C0B717DB-05B9-4DFB-B9E8-1B8A37900CE6}" srcOrd="0" destOrd="0" presId="urn:microsoft.com/office/officeart/2008/layout/TitlePictureLineup"/>
    <dgm:cxn modelId="{700574E6-4748-49C8-8745-DF7160A73BB9}" type="presOf" srcId="{05209AEA-2243-4003-AFD5-009B3B3D0FDA}" destId="{1B9A4041-598E-4939-850A-A4C616CC6608}" srcOrd="0" destOrd="2" presId="urn:microsoft.com/office/officeart/2008/layout/TitlePictureLineup"/>
    <dgm:cxn modelId="{9FAA6A69-172C-410E-B039-4FB4452FC94E}" type="presOf" srcId="{FFB97A36-D3C4-45CE-ADCA-6B3C8BD9EC4A}" destId="{ACBC6C70-D38D-4094-B285-5D5D0369A50E}" srcOrd="0" destOrd="0" presId="urn:microsoft.com/office/officeart/2008/layout/TitlePictureLineup"/>
    <dgm:cxn modelId="{A07C35B3-77F5-4302-A732-D7ECF50FD325}" srcId="{D786023F-554D-44BA-A891-BE8AE83E845D}" destId="{39B2F3F9-EAA1-4AEF-AC73-76305CA94963}" srcOrd="1" destOrd="0" parTransId="{6CF1576A-8D43-4631-8F39-F9283505ED8D}" sibTransId="{1BDF515D-48B0-437C-8387-0A12BA4D0E06}"/>
    <dgm:cxn modelId="{29242917-0A99-4E35-9BC8-97606F8AA9C4}" type="presOf" srcId="{4CF07A9C-6429-4C6A-8BA1-1204240BAF2A}" destId="{DEB12356-9CB8-45D5-B473-E244AEDA8FCE}" srcOrd="0" destOrd="1" presId="urn:microsoft.com/office/officeart/2008/layout/TitlePictureLineup"/>
    <dgm:cxn modelId="{8387AE2C-A14E-403F-9459-5AC319498C9C}" srcId="{D13616C9-C64E-47AC-BA75-A41942D77ABC}" destId="{B7F045FB-6D9C-46B9-B3BC-27307A5670FA}" srcOrd="2" destOrd="0" parTransId="{6B6A24BD-E673-416D-A255-44BCFEA8BADA}" sibTransId="{AE7DF0CB-F3C4-4A7E-AC30-89992FA42B88}"/>
    <dgm:cxn modelId="{FEC4E227-B9BE-4D43-B1D3-86AE692BD8BC}" type="presOf" srcId="{F958437A-379A-4B79-91C7-8F585930DE7A}" destId="{4DF49E80-1284-4E38-8077-F8CCF55CFD43}" srcOrd="0" destOrd="2" presId="urn:microsoft.com/office/officeart/2008/layout/TitlePictureLineup"/>
    <dgm:cxn modelId="{4615C6A2-3A99-4B8C-AFFB-F07A83B545C0}" srcId="{FFB97A36-D3C4-45CE-ADCA-6B3C8BD9EC4A}" destId="{51F94056-A7E8-47E6-8039-B0BC6C82BBA5}" srcOrd="2" destOrd="0" parTransId="{8DC6BFB6-4B06-48D1-973E-EE2729BF5EE7}" sibTransId="{93CE461F-5910-46E0-8ECE-7984DCF4FFBC}"/>
    <dgm:cxn modelId="{F9D527A5-2175-4CFB-9C61-6856D6587F54}" type="presOf" srcId="{51F94056-A7E8-47E6-8039-B0BC6C82BBA5}" destId="{DEB12356-9CB8-45D5-B473-E244AEDA8FCE}" srcOrd="0" destOrd="2" presId="urn:microsoft.com/office/officeart/2008/layout/TitlePictureLineup"/>
    <dgm:cxn modelId="{22568C7E-5DDD-4681-881D-C622B86D6A8D}" type="presOf" srcId="{ACCF812E-7A6A-486C-B9F8-10CF885D7CBC}" destId="{1B9A4041-598E-4939-850A-A4C616CC6608}" srcOrd="0" destOrd="3" presId="urn:microsoft.com/office/officeart/2008/layout/TitlePictureLineup"/>
    <dgm:cxn modelId="{7FBF522D-ADD3-4B60-8C27-2D794C7ED10A}" type="presOf" srcId="{B7F045FB-6D9C-46B9-B3BC-27307A5670FA}" destId="{AEEA5EE5-A7FB-43DF-A1D6-F1551204832C}" srcOrd="0" destOrd="0" presId="urn:microsoft.com/office/officeart/2008/layout/TitlePictureLineup"/>
    <dgm:cxn modelId="{235F34C7-A1A7-47FA-978A-8303C4070903}" type="presOf" srcId="{F0B9C9DE-40D0-481F-B036-66D28CF98A91}" destId="{4DF49E80-1284-4E38-8077-F8CCF55CFD43}" srcOrd="0" destOrd="3" presId="urn:microsoft.com/office/officeart/2008/layout/TitlePictureLineup"/>
    <dgm:cxn modelId="{9310C0F1-683F-4534-8C30-E8BF333DA066}" srcId="{FFB97A36-D3C4-45CE-ADCA-6B3C8BD9EC4A}" destId="{2886CF18-23AB-470F-9D57-BB40048EC505}" srcOrd="3" destOrd="0" parTransId="{093C1625-7058-4FE1-B914-12ED9A7DB2B9}" sibTransId="{A478D6AE-D8AA-4B45-A01E-6BE1B1E7132F}"/>
    <dgm:cxn modelId="{1BDA5D8B-6BF6-45F9-BCCC-81B400673813}" type="presOf" srcId="{7999DB94-06D0-4FC1-BDE5-8225A90C99F0}" destId="{DEB12356-9CB8-45D5-B473-E244AEDA8FCE}" srcOrd="0" destOrd="0" presId="urn:microsoft.com/office/officeart/2008/layout/TitlePictureLineup"/>
    <dgm:cxn modelId="{F435F2DF-F2D8-48A1-AFC5-59B581F7C4A1}" srcId="{D786023F-554D-44BA-A891-BE8AE83E845D}" destId="{BD32CB7B-F8D0-484A-8B0B-565E2BEECDC9}" srcOrd="0" destOrd="0" parTransId="{FF49111C-ABA9-469F-98B2-1E2B5F0FFAF8}" sibTransId="{CE789009-4BDB-46D7-8331-CFAD561E0769}"/>
    <dgm:cxn modelId="{C12A16BE-93AB-4DD3-8CDB-E385620621A7}" srcId="{B7F045FB-6D9C-46B9-B3BC-27307A5670FA}" destId="{7CE839C1-8B9E-4EB6-A3CD-FC0C1B61869E}" srcOrd="1" destOrd="0" parTransId="{EA85C815-78EE-4672-A598-7966189C5B3E}" sibTransId="{77754C6C-8AEE-46C4-90C2-71610950F4C0}"/>
    <dgm:cxn modelId="{E32D5FAC-E954-4FAE-9EF8-1400DA45E6E3}" type="presParOf" srcId="{C0B717DB-05B9-4DFB-B9E8-1B8A37900CE6}" destId="{F1C26A0A-4207-441F-9F11-603A2DEBFCE5}" srcOrd="0" destOrd="0" presId="urn:microsoft.com/office/officeart/2008/layout/TitlePictureLineup"/>
    <dgm:cxn modelId="{CE3661FF-26E2-4AC4-96FD-F8CFDD617BCA}" type="presParOf" srcId="{F1C26A0A-4207-441F-9F11-603A2DEBFCE5}" destId="{65924918-6C37-4E65-BD34-DF0F8A83A6E5}" srcOrd="0" destOrd="0" presId="urn:microsoft.com/office/officeart/2008/layout/TitlePictureLineup"/>
    <dgm:cxn modelId="{F29F5848-6FF1-4D4B-B9AE-E899A3CE631B}" type="presParOf" srcId="{F1C26A0A-4207-441F-9F11-603A2DEBFCE5}" destId="{7A3650FE-8BC5-40F6-9944-6A3DB0289AF4}" srcOrd="1" destOrd="0" presId="urn:microsoft.com/office/officeart/2008/layout/TitlePictureLineup"/>
    <dgm:cxn modelId="{A3B59B67-34F9-489B-88CA-4C805DDEE44F}" type="presParOf" srcId="{F1C26A0A-4207-441F-9F11-603A2DEBFCE5}" destId="{DEB12356-9CB8-45D5-B473-E244AEDA8FCE}" srcOrd="2" destOrd="0" presId="urn:microsoft.com/office/officeart/2008/layout/TitlePictureLineup"/>
    <dgm:cxn modelId="{EEC638AE-9B3C-4948-BF5B-20A2D32F00CE}" type="presParOf" srcId="{F1C26A0A-4207-441F-9F11-603A2DEBFCE5}" destId="{ACBC6C70-D38D-4094-B285-5D5D0369A50E}" srcOrd="3" destOrd="0" presId="urn:microsoft.com/office/officeart/2008/layout/TitlePictureLineup"/>
    <dgm:cxn modelId="{5E711AA8-6EE7-4D9F-92AF-6C199C5CBEE0}" type="presParOf" srcId="{C0B717DB-05B9-4DFB-B9E8-1B8A37900CE6}" destId="{69F1EDAD-1520-43AE-B2B7-F8BC26AE06CE}" srcOrd="1" destOrd="0" presId="urn:microsoft.com/office/officeart/2008/layout/TitlePictureLineup"/>
    <dgm:cxn modelId="{B5B2B366-2FB5-4034-8AD4-CBD53F139B41}" type="presParOf" srcId="{C0B717DB-05B9-4DFB-B9E8-1B8A37900CE6}" destId="{E0F29DEC-D971-498B-BC8B-38E025919E47}" srcOrd="2" destOrd="0" presId="urn:microsoft.com/office/officeart/2008/layout/TitlePictureLineup"/>
    <dgm:cxn modelId="{C6615528-395F-47EF-B942-9207D2B9826E}" type="presParOf" srcId="{E0F29DEC-D971-498B-BC8B-38E025919E47}" destId="{77600CE7-5CE2-40EE-AFA5-58FB93E345E3}" srcOrd="0" destOrd="0" presId="urn:microsoft.com/office/officeart/2008/layout/TitlePictureLineup"/>
    <dgm:cxn modelId="{85FBF7D0-7DB4-4EEE-ADCA-FDA5FBD22A91}" type="presParOf" srcId="{E0F29DEC-D971-498B-BC8B-38E025919E47}" destId="{0A2E82CE-A518-4F98-93BB-CE7842A9EC7B}" srcOrd="1" destOrd="0" presId="urn:microsoft.com/office/officeart/2008/layout/TitlePictureLineup"/>
    <dgm:cxn modelId="{8316304F-EE7C-4D1D-A01A-E83DDC99859B}" type="presParOf" srcId="{E0F29DEC-D971-498B-BC8B-38E025919E47}" destId="{1B9A4041-598E-4939-850A-A4C616CC6608}" srcOrd="2" destOrd="0" presId="urn:microsoft.com/office/officeart/2008/layout/TitlePictureLineup"/>
    <dgm:cxn modelId="{E91C3901-19B1-4C07-9475-BED010B25B60}" type="presParOf" srcId="{E0F29DEC-D971-498B-BC8B-38E025919E47}" destId="{C56EB6B8-5883-44A6-B926-0FD24BD6ACFF}" srcOrd="3" destOrd="0" presId="urn:microsoft.com/office/officeart/2008/layout/TitlePictureLineup"/>
    <dgm:cxn modelId="{AF529C5E-2833-4D58-A908-873F99273380}" type="presParOf" srcId="{C0B717DB-05B9-4DFB-B9E8-1B8A37900CE6}" destId="{FC16322F-A304-4BB1-8D71-09644D341131}" srcOrd="3" destOrd="0" presId="urn:microsoft.com/office/officeart/2008/layout/TitlePictureLineup"/>
    <dgm:cxn modelId="{71A1A740-0BBF-4AC8-B3E5-17BC10377F23}" type="presParOf" srcId="{C0B717DB-05B9-4DFB-B9E8-1B8A37900CE6}" destId="{37B36FD4-DA98-4E00-9745-E893BDD6099C}" srcOrd="4" destOrd="0" presId="urn:microsoft.com/office/officeart/2008/layout/TitlePictureLineup"/>
    <dgm:cxn modelId="{B0CA573D-FAB4-4305-8986-28583341F5A4}" type="presParOf" srcId="{37B36FD4-DA98-4E00-9745-E893BDD6099C}" destId="{5C68B236-8BEB-454E-85E2-A73B7681850C}" srcOrd="0" destOrd="0" presId="urn:microsoft.com/office/officeart/2008/layout/TitlePictureLineup"/>
    <dgm:cxn modelId="{B5143B24-2E1C-4525-8B8B-805BA233BE42}" type="presParOf" srcId="{37B36FD4-DA98-4E00-9745-E893BDD6099C}" destId="{7C6C3379-A279-4490-AB52-FF1BC1E93914}" srcOrd="1" destOrd="0" presId="urn:microsoft.com/office/officeart/2008/layout/TitlePictureLineup"/>
    <dgm:cxn modelId="{6D4DF19F-6861-4352-9574-43E2D671D8D3}" type="presParOf" srcId="{37B36FD4-DA98-4E00-9745-E893BDD6099C}" destId="{4DF49E80-1284-4E38-8077-F8CCF55CFD43}" srcOrd="2" destOrd="0" presId="urn:microsoft.com/office/officeart/2008/layout/TitlePictureLineup"/>
    <dgm:cxn modelId="{0EE487DD-42E7-4857-9142-5A6D8A0B14B1}" type="presParOf" srcId="{37B36FD4-DA98-4E00-9745-E893BDD6099C}" destId="{AEEA5EE5-A7FB-43DF-A1D6-F1551204832C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46CFE3-8583-4D25-9162-C88E8FBCF7E6}">
      <dsp:nvSpPr>
        <dsp:cNvPr id="0" name=""/>
        <dsp:cNvSpPr/>
      </dsp:nvSpPr>
      <dsp:spPr>
        <a:xfrm>
          <a:off x="0" y="256513"/>
          <a:ext cx="8280920" cy="4677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229108" rIns="642691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Проблемы разработки и реализации образовательных программ </a:t>
          </a:r>
          <a:r>
            <a:rPr lang="ru-RU" sz="1100" kern="1200" dirty="0" err="1" smtClean="0"/>
            <a:t>СПО</a:t>
          </a:r>
          <a:r>
            <a:rPr lang="ru-RU" sz="1100" kern="1200" dirty="0" smtClean="0"/>
            <a:t> в Республике Крым и </a:t>
          </a:r>
          <a:r>
            <a:rPr lang="ru-RU" sz="1100" kern="1200" dirty="0" err="1" smtClean="0"/>
            <a:t>г.Севастополе</a:t>
          </a:r>
          <a:endParaRPr lang="ru-RU" sz="1100" kern="1200" dirty="0"/>
        </a:p>
      </dsp:txBody>
      <dsp:txXfrm>
        <a:off x="0" y="256513"/>
        <a:ext cx="8280920" cy="467775"/>
      </dsp:txXfrm>
    </dsp:sp>
    <dsp:sp modelId="{EB5D20FB-13A0-4EAD-B5D1-FD4F9F89DE28}">
      <dsp:nvSpPr>
        <dsp:cNvPr id="0" name=""/>
        <dsp:cNvSpPr/>
      </dsp:nvSpPr>
      <dsp:spPr>
        <a:xfrm>
          <a:off x="414046" y="94153"/>
          <a:ext cx="5796644" cy="32472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18 июня 2018 года </a:t>
          </a:r>
          <a:endParaRPr lang="ru-RU" sz="1100" kern="1200" dirty="0"/>
        </a:p>
      </dsp:txBody>
      <dsp:txXfrm>
        <a:off x="414046" y="94153"/>
        <a:ext cx="5796644" cy="324720"/>
      </dsp:txXfrm>
    </dsp:sp>
    <dsp:sp modelId="{6427A7BC-4245-49A2-A4F2-218334F41549}">
      <dsp:nvSpPr>
        <dsp:cNvPr id="0" name=""/>
        <dsp:cNvSpPr/>
      </dsp:nvSpPr>
      <dsp:spPr>
        <a:xfrm>
          <a:off x="0" y="946048"/>
          <a:ext cx="8280920" cy="6237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229108" rIns="642691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Организационно-методическая поддержка </a:t>
          </a:r>
          <a:r>
            <a:rPr lang="ru-RU" sz="1100" kern="1200" dirty="0" err="1" smtClean="0"/>
            <a:t>ФУМО</a:t>
          </a:r>
          <a:r>
            <a:rPr lang="ru-RU" sz="1100" kern="1200" dirty="0" smtClean="0"/>
            <a:t> по координации разработки программ ПК и профессиональной переподготовки педагогических работников, осуществляющих внедрение новых и актуализированных ФГОС</a:t>
          </a:r>
          <a:endParaRPr lang="ru-RU" sz="1100" kern="1200" dirty="0"/>
        </a:p>
      </dsp:txBody>
      <dsp:txXfrm>
        <a:off x="0" y="946048"/>
        <a:ext cx="8280920" cy="623700"/>
      </dsp:txXfrm>
    </dsp:sp>
    <dsp:sp modelId="{76BF6B67-009A-4448-87F0-39FE47BBCBB5}">
      <dsp:nvSpPr>
        <dsp:cNvPr id="0" name=""/>
        <dsp:cNvSpPr/>
      </dsp:nvSpPr>
      <dsp:spPr>
        <a:xfrm>
          <a:off x="414046" y="783688"/>
          <a:ext cx="5796644" cy="32472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19 июня 2018 года </a:t>
          </a:r>
          <a:endParaRPr lang="ru-RU" sz="1100" kern="1200" dirty="0"/>
        </a:p>
      </dsp:txBody>
      <dsp:txXfrm>
        <a:off x="414046" y="783688"/>
        <a:ext cx="5796644" cy="324720"/>
      </dsp:txXfrm>
    </dsp:sp>
    <dsp:sp modelId="{347FCA6B-211E-43FA-8601-668FCDEDD581}">
      <dsp:nvSpPr>
        <dsp:cNvPr id="0" name=""/>
        <dsp:cNvSpPr/>
      </dsp:nvSpPr>
      <dsp:spPr>
        <a:xfrm>
          <a:off x="0" y="1791508"/>
          <a:ext cx="8280920" cy="4677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229108" rIns="642691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Примерные основные образовательные программы </a:t>
          </a:r>
          <a:r>
            <a:rPr lang="ru-RU" sz="1100" kern="1200" dirty="0" err="1" smtClean="0"/>
            <a:t>СПО</a:t>
          </a:r>
          <a:r>
            <a:rPr lang="ru-RU" sz="1100" kern="1200" dirty="0" smtClean="0"/>
            <a:t>: разработка, экспертиза и применение в работе</a:t>
          </a:r>
          <a:endParaRPr lang="ru-RU" sz="1100" kern="1200" dirty="0"/>
        </a:p>
      </dsp:txBody>
      <dsp:txXfrm>
        <a:off x="0" y="1791508"/>
        <a:ext cx="8280920" cy="467775"/>
      </dsp:txXfrm>
    </dsp:sp>
    <dsp:sp modelId="{335A2AC7-0F8C-420B-AEAB-AC43B7C09752}">
      <dsp:nvSpPr>
        <dsp:cNvPr id="0" name=""/>
        <dsp:cNvSpPr/>
      </dsp:nvSpPr>
      <dsp:spPr>
        <a:xfrm>
          <a:off x="414046" y="1629148"/>
          <a:ext cx="5796644" cy="32472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20 июня 2018 года </a:t>
          </a:r>
          <a:endParaRPr lang="ru-RU" sz="1100" kern="1200" dirty="0"/>
        </a:p>
      </dsp:txBody>
      <dsp:txXfrm>
        <a:off x="414046" y="1629148"/>
        <a:ext cx="5796644" cy="324720"/>
      </dsp:txXfrm>
    </dsp:sp>
    <dsp:sp modelId="{4A83F3C2-947E-4F4E-8170-2F539011F398}">
      <dsp:nvSpPr>
        <dsp:cNvPr id="0" name=""/>
        <dsp:cNvSpPr/>
      </dsp:nvSpPr>
      <dsp:spPr>
        <a:xfrm>
          <a:off x="0" y="2481043"/>
          <a:ext cx="8280920" cy="6237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229108" rIns="642691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Актуальные направления методического сопровождения и профессиональных образовательных организаций в Республике Крым и г. Севастополе</a:t>
          </a:r>
          <a:endParaRPr lang="ru-RU" sz="1100" kern="1200" dirty="0"/>
        </a:p>
      </dsp:txBody>
      <dsp:txXfrm>
        <a:off x="0" y="2481043"/>
        <a:ext cx="8280920" cy="623700"/>
      </dsp:txXfrm>
    </dsp:sp>
    <dsp:sp modelId="{66250617-5FA2-4A13-882F-F7765C798A1E}">
      <dsp:nvSpPr>
        <dsp:cNvPr id="0" name=""/>
        <dsp:cNvSpPr/>
      </dsp:nvSpPr>
      <dsp:spPr>
        <a:xfrm>
          <a:off x="414046" y="2318683"/>
          <a:ext cx="5796644" cy="32472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21 июня 2018 года </a:t>
          </a:r>
          <a:endParaRPr lang="ru-RU" sz="1100" kern="1200" dirty="0"/>
        </a:p>
      </dsp:txBody>
      <dsp:txXfrm>
        <a:off x="414046" y="2318683"/>
        <a:ext cx="5796644" cy="324720"/>
      </dsp:txXfrm>
    </dsp:sp>
    <dsp:sp modelId="{608133CB-8508-48EB-A0BF-D31778F4CA24}">
      <dsp:nvSpPr>
        <dsp:cNvPr id="0" name=""/>
        <dsp:cNvSpPr/>
      </dsp:nvSpPr>
      <dsp:spPr>
        <a:xfrm>
          <a:off x="0" y="3326503"/>
          <a:ext cx="8280920" cy="4677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229108" rIns="642691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Разработка контрольно-измерительных материалов при реализации образовательных программ </a:t>
          </a:r>
          <a:r>
            <a:rPr lang="ru-RU" sz="1100" kern="1200" dirty="0" err="1" smtClean="0"/>
            <a:t>СПОов</a:t>
          </a:r>
          <a:endParaRPr lang="ru-RU" sz="1100" kern="1200" dirty="0"/>
        </a:p>
      </dsp:txBody>
      <dsp:txXfrm>
        <a:off x="0" y="3326503"/>
        <a:ext cx="8280920" cy="467775"/>
      </dsp:txXfrm>
    </dsp:sp>
    <dsp:sp modelId="{7C964D90-BC05-4207-A096-FDCAB1026DB1}">
      <dsp:nvSpPr>
        <dsp:cNvPr id="0" name=""/>
        <dsp:cNvSpPr/>
      </dsp:nvSpPr>
      <dsp:spPr>
        <a:xfrm>
          <a:off x="414046" y="3164143"/>
          <a:ext cx="5796644" cy="32472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22 июня 2018 года </a:t>
          </a:r>
          <a:endParaRPr lang="ru-RU" sz="1100" kern="1200" dirty="0"/>
        </a:p>
      </dsp:txBody>
      <dsp:txXfrm>
        <a:off x="414046" y="3164143"/>
        <a:ext cx="5796644" cy="3247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924918-6C37-4E65-BD34-DF0F8A83A6E5}">
      <dsp:nvSpPr>
        <dsp:cNvPr id="0" name=""/>
        <dsp:cNvSpPr/>
      </dsp:nvSpPr>
      <dsp:spPr>
        <a:xfrm>
          <a:off x="525956" y="375216"/>
          <a:ext cx="0" cy="3360528"/>
        </a:xfrm>
        <a:prstGeom prst="lin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650FE-8BC5-40F6-9944-6A3DB0289AF4}">
      <dsp:nvSpPr>
        <dsp:cNvPr id="0" name=""/>
        <dsp:cNvSpPr/>
      </dsp:nvSpPr>
      <dsp:spPr>
        <a:xfrm>
          <a:off x="675456" y="650450"/>
          <a:ext cx="1949781" cy="12221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12356-9CB8-45D5-B473-E244AEDA8FCE}">
      <dsp:nvSpPr>
        <dsp:cNvPr id="0" name=""/>
        <dsp:cNvSpPr/>
      </dsp:nvSpPr>
      <dsp:spPr>
        <a:xfrm>
          <a:off x="587013" y="2001297"/>
          <a:ext cx="2141973" cy="173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+7</a:t>
          </a:r>
          <a:r>
            <a:rPr lang="ru-RU" sz="1400" b="0" i="0" u="none" kern="1200" dirty="0" smtClean="0"/>
            <a:t>(8692)55-77-77</a:t>
          </a:r>
          <a:endParaRPr lang="ru-RU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+7</a:t>
          </a:r>
          <a:r>
            <a:rPr lang="ru-RU" sz="1400" b="0" i="0" u="none" kern="1200" dirty="0" smtClean="0"/>
            <a:t>(978)742-15-56</a:t>
          </a:r>
          <a:endParaRPr lang="ru-RU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sng" kern="1200" dirty="0" smtClean="0"/>
            <a:t>https://t-metro.ru/</a:t>
          </a:r>
          <a:endParaRPr lang="ru-RU" sz="1600" u="sng" kern="1200" dirty="0"/>
        </a:p>
      </dsp:txBody>
      <dsp:txXfrm>
        <a:off x="587013" y="2001297"/>
        <a:ext cx="2141973" cy="1736272"/>
      </dsp:txXfrm>
    </dsp:sp>
    <dsp:sp modelId="{ACBC6C70-D38D-4094-B285-5D5D0369A50E}">
      <dsp:nvSpPr>
        <dsp:cNvPr id="0" name=""/>
        <dsp:cNvSpPr/>
      </dsp:nvSpPr>
      <dsp:spPr>
        <a:xfrm>
          <a:off x="751410" y="0"/>
          <a:ext cx="1866960" cy="373392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</a:rPr>
            <a:t>Такси «Метро»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751410" y="0"/>
        <a:ext cx="1866960" cy="373392"/>
      </dsp:txXfrm>
    </dsp:sp>
    <dsp:sp modelId="{77600CE7-5CE2-40EE-AFA5-58FB93E345E3}">
      <dsp:nvSpPr>
        <dsp:cNvPr id="0" name=""/>
        <dsp:cNvSpPr/>
      </dsp:nvSpPr>
      <dsp:spPr>
        <a:xfrm>
          <a:off x="2923709" y="331227"/>
          <a:ext cx="0" cy="3360528"/>
        </a:xfrm>
        <a:prstGeom prst="lin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2E82CE-A518-4F98-93BB-CE7842A9EC7B}">
      <dsp:nvSpPr>
        <dsp:cNvPr id="0" name=""/>
        <dsp:cNvSpPr/>
      </dsp:nvSpPr>
      <dsp:spPr>
        <a:xfrm>
          <a:off x="3053372" y="626526"/>
          <a:ext cx="2277307" cy="1246114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2343" r="-118748" b="-6511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A4041-598E-4939-850A-A4C616CC6608}">
      <dsp:nvSpPr>
        <dsp:cNvPr id="0" name=""/>
        <dsp:cNvSpPr/>
      </dsp:nvSpPr>
      <dsp:spPr>
        <a:xfrm>
          <a:off x="3041698" y="1977395"/>
          <a:ext cx="2333707" cy="1689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+7 (978) 555-5555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+7 (978) 749-1552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u="sng" kern="1200" dirty="0" smtClean="0">
              <a:solidFill>
                <a:schemeClr val="tx1"/>
              </a:solidFill>
            </a:rPr>
            <a:t>http://www.sevtaxi.com/</a:t>
          </a:r>
          <a:endParaRPr lang="ru-RU" sz="1600" u="sng" kern="1200" dirty="0">
            <a:solidFill>
              <a:schemeClr val="tx1"/>
            </a:solidFill>
          </a:endParaRPr>
        </a:p>
      </dsp:txBody>
      <dsp:txXfrm>
        <a:off x="3041698" y="1977395"/>
        <a:ext cx="2333707" cy="1689966"/>
      </dsp:txXfrm>
    </dsp:sp>
    <dsp:sp modelId="{C56EB6B8-5883-44A6-B926-0FD24BD6ACFF}">
      <dsp:nvSpPr>
        <dsp:cNvPr id="0" name=""/>
        <dsp:cNvSpPr/>
      </dsp:nvSpPr>
      <dsp:spPr>
        <a:xfrm>
          <a:off x="3181035" y="1824"/>
          <a:ext cx="1866960" cy="373392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</a:rPr>
            <a:t>«</a:t>
          </a:r>
          <a:r>
            <a:rPr lang="ru-RU" sz="1900" kern="1200" dirty="0" err="1" smtClean="0">
              <a:solidFill>
                <a:schemeClr val="bg1"/>
              </a:solidFill>
            </a:rPr>
            <a:t>Севтакси</a:t>
          </a:r>
          <a:r>
            <a:rPr lang="ru-RU" sz="1900" kern="1200" dirty="0" smtClean="0">
              <a:solidFill>
                <a:schemeClr val="bg1"/>
              </a:solidFill>
            </a:rPr>
            <a:t>»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3181035" y="1824"/>
        <a:ext cx="1866960" cy="373392"/>
      </dsp:txXfrm>
    </dsp:sp>
    <dsp:sp modelId="{5C68B236-8BEB-454E-85E2-A73B7681850C}">
      <dsp:nvSpPr>
        <dsp:cNvPr id="0" name=""/>
        <dsp:cNvSpPr/>
      </dsp:nvSpPr>
      <dsp:spPr>
        <a:xfrm>
          <a:off x="5760640" y="377041"/>
          <a:ext cx="0" cy="3360528"/>
        </a:xfrm>
        <a:prstGeom prst="lin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C3379-A279-4490-AB52-FF1BC1E93914}">
      <dsp:nvSpPr>
        <dsp:cNvPr id="0" name=""/>
        <dsp:cNvSpPr/>
      </dsp:nvSpPr>
      <dsp:spPr>
        <a:xfrm>
          <a:off x="6048677" y="612689"/>
          <a:ext cx="2031950" cy="1259512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46" t="9042" r="-3245" b="11042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49E80-1284-4E38-8077-F8CCF55CFD43}">
      <dsp:nvSpPr>
        <dsp:cNvPr id="0" name=""/>
        <dsp:cNvSpPr/>
      </dsp:nvSpPr>
      <dsp:spPr>
        <a:xfrm>
          <a:off x="5976671" y="1944224"/>
          <a:ext cx="2178683" cy="173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+</a:t>
          </a:r>
          <a:r>
            <a:rPr lang="ru-RU" sz="1400" b="0" i="0" kern="1200" dirty="0" smtClean="0"/>
            <a:t>7 (978) 740 98 60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/>
            <a:t>+7 (978) 911 1557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u="sng" kern="1200" dirty="0" smtClean="0"/>
            <a:t>http://taxi1557.info/</a:t>
          </a:r>
          <a:endParaRPr lang="ru-RU" sz="1400" u="sng" kern="1200" dirty="0"/>
        </a:p>
      </dsp:txBody>
      <dsp:txXfrm>
        <a:off x="5976671" y="1944224"/>
        <a:ext cx="2178683" cy="1736272"/>
      </dsp:txXfrm>
    </dsp:sp>
    <dsp:sp modelId="{AEEA5EE5-A7FB-43DF-A1D6-F1551204832C}">
      <dsp:nvSpPr>
        <dsp:cNvPr id="0" name=""/>
        <dsp:cNvSpPr/>
      </dsp:nvSpPr>
      <dsp:spPr>
        <a:xfrm>
          <a:off x="5854469" y="1824"/>
          <a:ext cx="1866960" cy="373392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</a:rPr>
            <a:t>Такси «1557»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5854469" y="1824"/>
        <a:ext cx="1866960" cy="373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6E2F1-DB6C-41DD-BD3B-6BB28E8F6534}" type="datetimeFigureOut">
              <a:rPr lang="ru-RU" smtClean="0"/>
              <a:pPr/>
              <a:t>09.06.2018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AFF34-37A7-4DFC-85FB-0A0C073C3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7985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664E4-FCE8-4413-A623-CBBCA8CD20E2}" type="datetimeFigureOut">
              <a:rPr lang="ru-RU" smtClean="0"/>
              <a:pPr/>
              <a:t>09.06.2018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AD4CA-5EBE-480C-9C15-AEB99C6EB3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942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2337956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3092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19073" y="1444247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400422" y="1444247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881772" y="1444247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19073" y="3158747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3400422" y="3158747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881772" y="3158747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4136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719568" y="1619904"/>
            <a:ext cx="2338600" cy="2301626"/>
          </a:xfrm>
          <a:prstGeom prst="round2SameRect">
            <a:avLst>
              <a:gd name="adj1" fmla="val 1738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419125" y="1619904"/>
            <a:ext cx="2338600" cy="2301626"/>
          </a:xfrm>
          <a:prstGeom prst="round2SameRect">
            <a:avLst>
              <a:gd name="adj1" fmla="val 1738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18683" y="1619904"/>
            <a:ext cx="2338600" cy="2301626"/>
          </a:xfrm>
          <a:prstGeom prst="round2SameRect">
            <a:avLst>
              <a:gd name="adj1" fmla="val 1738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673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3257673" y="267005"/>
            <a:ext cx="2628656" cy="1023546"/>
          </a:xfrm>
          <a:prstGeom prst="rect">
            <a:avLst/>
          </a:prstGeom>
        </p:spPr>
        <p:txBody>
          <a:bodyPr vert="horz" wrap="none" lIns="91438" tIns="45719" rIns="91438" bIns="4571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4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074936" y="1619904"/>
            <a:ext cx="3289247" cy="2519836"/>
          </a:xfrm>
          <a:prstGeom prst="roundRect">
            <a:avLst>
              <a:gd name="adj" fmla="val 1185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727864" y="1619904"/>
            <a:ext cx="3289247" cy="2519836"/>
          </a:xfrm>
          <a:prstGeom prst="roundRect">
            <a:avLst>
              <a:gd name="adj" fmla="val 1185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1692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40980" y="1888863"/>
            <a:ext cx="610300" cy="6103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239004" y="1888863"/>
            <a:ext cx="610300" cy="6103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291058" y="1888863"/>
            <a:ext cx="610300" cy="6103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251486" y="1888863"/>
            <a:ext cx="610300" cy="6103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660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2" hasCustomPrompt="1"/>
          </p:nvPr>
        </p:nvSpPr>
        <p:spPr>
          <a:xfrm>
            <a:off x="723278" y="1537763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723278" y="256132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 hasCustomPrompt="1"/>
          </p:nvPr>
        </p:nvSpPr>
        <p:spPr>
          <a:xfrm>
            <a:off x="723278" y="357799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 hasCustomPrompt="1"/>
          </p:nvPr>
        </p:nvSpPr>
        <p:spPr>
          <a:xfrm>
            <a:off x="3276907" y="1537763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3276907" y="256132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7" hasCustomPrompt="1"/>
          </p:nvPr>
        </p:nvSpPr>
        <p:spPr>
          <a:xfrm>
            <a:off x="3276907" y="357799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8" hasCustomPrompt="1"/>
          </p:nvPr>
        </p:nvSpPr>
        <p:spPr>
          <a:xfrm>
            <a:off x="5830536" y="1537763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9" hasCustomPrompt="1"/>
          </p:nvPr>
        </p:nvSpPr>
        <p:spPr>
          <a:xfrm>
            <a:off x="5830536" y="256132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5830536" y="357799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21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7393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06209" y="1803892"/>
            <a:ext cx="1025463" cy="102546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068824" y="1803892"/>
            <a:ext cx="1025463" cy="102546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031439" y="1803892"/>
            <a:ext cx="1025463" cy="102546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94052" y="1803892"/>
            <a:ext cx="1025463" cy="102546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801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1212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lIns="68579" tIns="34289" rIns="68579" bIns="34289"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1212" y="1779374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lIns="68579" tIns="34289" rIns="68579" bIns="34289"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1212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lIns="68579" tIns="34289" rIns="68579" bIns="34289"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18538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lIns="68579" tIns="34289" rIns="68579" bIns="34289"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18538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lIns="68579" tIns="34289" rIns="68579" bIns="34289"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25864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lIns="68579" tIns="34289" rIns="68579" bIns="34289"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25864" y="1779374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lIns="68579" tIns="34289" rIns="68579" bIns="34289"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125864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lIns="68579" tIns="34289" rIns="68579" bIns="34289"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948087" y="1686698"/>
            <a:ext cx="3255587" cy="1770105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0" dist="127000" dir="5400000" algn="t" rotWithShape="0">
              <a:prstClr val="black">
                <a:alpha val="12000"/>
              </a:prstClr>
            </a:outerShdw>
          </a:effectLst>
        </p:spPr>
        <p:txBody>
          <a:bodyPr lIns="68579" tIns="34289" rIns="68579" bIns="34289"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575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1441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15566"/>
            <a:ext cx="1909877" cy="3893717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60460" y="1411241"/>
            <a:ext cx="1645610" cy="292131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lIns="68580" tIns="34290" rIns="68580" bIns="34290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8473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871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759363" y="1706137"/>
            <a:ext cx="1345862" cy="1345862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80300" y="1706137"/>
            <a:ext cx="1345862" cy="1345862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01234" y="1706137"/>
            <a:ext cx="1345862" cy="1345862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022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/>
          <p:cNvSpPr/>
          <p:nvPr userDrawn="1"/>
        </p:nvSpPr>
        <p:spPr>
          <a:xfrm>
            <a:off x="179512" y="235024"/>
            <a:ext cx="3785828" cy="4712990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251520" y="432515"/>
            <a:ext cx="2202626" cy="5550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ФИО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 userDrawn="1"/>
        </p:nvSpPr>
        <p:spPr>
          <a:xfrm>
            <a:off x="251520" y="1357771"/>
            <a:ext cx="2202626" cy="349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000" b="0" dirty="0" smtClean="0">
                <a:solidFill>
                  <a:schemeClr val="tx1">
                    <a:alpha val="50000"/>
                  </a:schemeClr>
                </a:solidFill>
                <a:latin typeface="+mn-lt"/>
                <a:ea typeface="Roboto Light" charset="0"/>
                <a:cs typeface="Roboto Light" charset="0"/>
              </a:rPr>
              <a:t>ТЕКСТ</a:t>
            </a:r>
            <a:endParaRPr lang="en-US" sz="500" b="0" dirty="0">
              <a:solidFill>
                <a:schemeClr val="tx1">
                  <a:alpha val="50000"/>
                </a:schemeClr>
              </a:solidFill>
              <a:latin typeface="+mn-lt"/>
              <a:ea typeface="Roboto Light" charset="0"/>
              <a:cs typeface="Roboto Light" charset="0"/>
            </a:endParaRPr>
          </a:p>
        </p:txBody>
      </p:sp>
      <p:sp>
        <p:nvSpPr>
          <p:cNvPr id="11" name="Title 3"/>
          <p:cNvSpPr txBox="1">
            <a:spLocks/>
          </p:cNvSpPr>
          <p:nvPr userDrawn="1"/>
        </p:nvSpPr>
        <p:spPr>
          <a:xfrm>
            <a:off x="251520" y="1995686"/>
            <a:ext cx="3295358" cy="23866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marL="171450" indent="-17145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</a:pPr>
            <a:r>
              <a:rPr lang="ru-RU" sz="1200" b="0" dirty="0" smtClean="0">
                <a:solidFill>
                  <a:schemeClr val="tx1">
                    <a:alpha val="70000"/>
                  </a:schemeClr>
                </a:solidFill>
                <a:latin typeface="+mn-lt"/>
                <a:ea typeface="Roboto Light" charset="0"/>
                <a:cs typeface="Roboto Light" charset="0"/>
              </a:rPr>
              <a:t>Текст</a:t>
            </a:r>
            <a:endParaRPr lang="ru-RU" sz="1200" b="0" dirty="0">
              <a:solidFill>
                <a:schemeClr val="tx1">
                  <a:alpha val="70000"/>
                </a:schemeClr>
              </a:solidFill>
              <a:latin typeface="+mn-lt"/>
              <a:ea typeface="Roboto Light" charset="0"/>
              <a:cs typeface="Roboto Light" charset="0"/>
            </a:endParaRPr>
          </a:p>
        </p:txBody>
      </p:sp>
      <p:cxnSp>
        <p:nvCxnSpPr>
          <p:cNvPr id="12" name="Straight Connector 10"/>
          <p:cNvCxnSpPr/>
          <p:nvPr userDrawn="1"/>
        </p:nvCxnSpPr>
        <p:spPr>
          <a:xfrm>
            <a:off x="179512" y="1961778"/>
            <a:ext cx="3785828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 userDrawn="1"/>
        </p:nvSpPr>
        <p:spPr>
          <a:xfrm>
            <a:off x="179512" y="1177835"/>
            <a:ext cx="115657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скругленными соседними углами 13"/>
          <p:cNvSpPr/>
          <p:nvPr userDrawn="1"/>
        </p:nvSpPr>
        <p:spPr>
          <a:xfrm flipV="1">
            <a:off x="179512" y="4227934"/>
            <a:ext cx="3785828" cy="720080"/>
          </a:xfrm>
          <a:prstGeom prst="round2SameRect">
            <a:avLst>
              <a:gd name="adj1" fmla="val 6788"/>
              <a:gd name="adj2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13627"/>
            <a:ext cx="1441145" cy="548694"/>
          </a:xfrm>
          <a:prstGeom prst="rect">
            <a:avLst/>
          </a:prstGeom>
        </p:spPr>
      </p:pic>
      <p:sp>
        <p:nvSpPr>
          <p:cNvPr id="16" name="Рисунок 4"/>
          <p:cNvSpPr>
            <a:spLocks noGrp="1"/>
          </p:cNvSpPr>
          <p:nvPr>
            <p:ph type="pic" sz="quarter" idx="10"/>
          </p:nvPr>
        </p:nvSpPr>
        <p:spPr>
          <a:xfrm>
            <a:off x="2267744" y="267494"/>
            <a:ext cx="1656184" cy="1631156"/>
          </a:xfrm>
          <a:prstGeom prst="rect">
            <a:avLst/>
          </a:prstGeom>
        </p:spPr>
      </p:sp>
      <p:sp>
        <p:nvSpPr>
          <p:cNvPr id="17" name="Прямоугольник 16"/>
          <p:cNvSpPr/>
          <p:nvPr userDrawn="1"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0977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5364088" y="915566"/>
            <a:ext cx="3258284" cy="3590179"/>
          </a:xfrm>
          <a:custGeom>
            <a:avLst/>
            <a:gdLst>
              <a:gd name="connsiteX0" fmla="*/ 36326 w 7804115"/>
              <a:gd name="connsiteY0" fmla="*/ 864574 h 4786905"/>
              <a:gd name="connsiteX1" fmla="*/ 2552826 w 7804115"/>
              <a:gd name="connsiteY1" fmla="*/ 864574 h 4786905"/>
              <a:gd name="connsiteX2" fmla="*/ 2589152 w 7804115"/>
              <a:gd name="connsiteY2" fmla="*/ 900900 h 4786905"/>
              <a:gd name="connsiteX3" fmla="*/ 2589152 w 7804115"/>
              <a:gd name="connsiteY3" fmla="*/ 3922330 h 4786905"/>
              <a:gd name="connsiteX4" fmla="*/ 0 w 7804115"/>
              <a:gd name="connsiteY4" fmla="*/ 3922330 h 4786905"/>
              <a:gd name="connsiteX5" fmla="*/ 0 w 7804115"/>
              <a:gd name="connsiteY5" fmla="*/ 900900 h 4786905"/>
              <a:gd name="connsiteX6" fmla="*/ 36326 w 7804115"/>
              <a:gd name="connsiteY6" fmla="*/ 864574 h 4786905"/>
              <a:gd name="connsiteX7" fmla="*/ 3459736 w 7804115"/>
              <a:gd name="connsiteY7" fmla="*/ 0 h 4786905"/>
              <a:gd name="connsiteX8" fmla="*/ 7786607 w 7804115"/>
              <a:gd name="connsiteY8" fmla="*/ 0 h 4786905"/>
              <a:gd name="connsiteX9" fmla="*/ 7804115 w 7804115"/>
              <a:gd name="connsiteY9" fmla="*/ 17508 h 4786905"/>
              <a:gd name="connsiteX10" fmla="*/ 7804115 w 7804115"/>
              <a:gd name="connsiteY10" fmla="*/ 4769397 h 4786905"/>
              <a:gd name="connsiteX11" fmla="*/ 7786607 w 7804115"/>
              <a:gd name="connsiteY11" fmla="*/ 4786905 h 4786905"/>
              <a:gd name="connsiteX12" fmla="*/ 3459736 w 7804115"/>
              <a:gd name="connsiteY12" fmla="*/ 4786905 h 4786905"/>
              <a:gd name="connsiteX0" fmla="*/ 36326 w 7804115"/>
              <a:gd name="connsiteY0" fmla="*/ 864574 h 4786905"/>
              <a:gd name="connsiteX1" fmla="*/ 2552826 w 7804115"/>
              <a:gd name="connsiteY1" fmla="*/ 864574 h 4786905"/>
              <a:gd name="connsiteX2" fmla="*/ 2589152 w 7804115"/>
              <a:gd name="connsiteY2" fmla="*/ 3922330 h 4786905"/>
              <a:gd name="connsiteX3" fmla="*/ 0 w 7804115"/>
              <a:gd name="connsiteY3" fmla="*/ 3922330 h 4786905"/>
              <a:gd name="connsiteX4" fmla="*/ 0 w 7804115"/>
              <a:gd name="connsiteY4" fmla="*/ 900900 h 4786905"/>
              <a:gd name="connsiteX5" fmla="*/ 36326 w 7804115"/>
              <a:gd name="connsiteY5" fmla="*/ 864574 h 4786905"/>
              <a:gd name="connsiteX6" fmla="*/ 3459736 w 7804115"/>
              <a:gd name="connsiteY6" fmla="*/ 0 h 4786905"/>
              <a:gd name="connsiteX7" fmla="*/ 7786607 w 7804115"/>
              <a:gd name="connsiteY7" fmla="*/ 0 h 4786905"/>
              <a:gd name="connsiteX8" fmla="*/ 7804115 w 7804115"/>
              <a:gd name="connsiteY8" fmla="*/ 17508 h 4786905"/>
              <a:gd name="connsiteX9" fmla="*/ 7804115 w 7804115"/>
              <a:gd name="connsiteY9" fmla="*/ 4769397 h 4786905"/>
              <a:gd name="connsiteX10" fmla="*/ 7786607 w 7804115"/>
              <a:gd name="connsiteY10" fmla="*/ 4786905 h 4786905"/>
              <a:gd name="connsiteX11" fmla="*/ 3459736 w 7804115"/>
              <a:gd name="connsiteY11" fmla="*/ 4786905 h 4786905"/>
              <a:gd name="connsiteX12" fmla="*/ 3459736 w 7804115"/>
              <a:gd name="connsiteY12" fmla="*/ 0 h 4786905"/>
              <a:gd name="connsiteX0" fmla="*/ 36326 w 7804115"/>
              <a:gd name="connsiteY0" fmla="*/ 864574 h 4786905"/>
              <a:gd name="connsiteX1" fmla="*/ 2589152 w 7804115"/>
              <a:gd name="connsiteY1" fmla="*/ 3922330 h 4786905"/>
              <a:gd name="connsiteX2" fmla="*/ 0 w 7804115"/>
              <a:gd name="connsiteY2" fmla="*/ 3922330 h 4786905"/>
              <a:gd name="connsiteX3" fmla="*/ 0 w 7804115"/>
              <a:gd name="connsiteY3" fmla="*/ 900900 h 4786905"/>
              <a:gd name="connsiteX4" fmla="*/ 36326 w 7804115"/>
              <a:gd name="connsiteY4" fmla="*/ 864574 h 4786905"/>
              <a:gd name="connsiteX5" fmla="*/ 3459736 w 7804115"/>
              <a:gd name="connsiteY5" fmla="*/ 0 h 4786905"/>
              <a:gd name="connsiteX6" fmla="*/ 7786607 w 7804115"/>
              <a:gd name="connsiteY6" fmla="*/ 0 h 4786905"/>
              <a:gd name="connsiteX7" fmla="*/ 7804115 w 7804115"/>
              <a:gd name="connsiteY7" fmla="*/ 17508 h 4786905"/>
              <a:gd name="connsiteX8" fmla="*/ 7804115 w 7804115"/>
              <a:gd name="connsiteY8" fmla="*/ 4769397 h 4786905"/>
              <a:gd name="connsiteX9" fmla="*/ 7786607 w 7804115"/>
              <a:gd name="connsiteY9" fmla="*/ 4786905 h 4786905"/>
              <a:gd name="connsiteX10" fmla="*/ 3459736 w 7804115"/>
              <a:gd name="connsiteY10" fmla="*/ 4786905 h 4786905"/>
              <a:gd name="connsiteX11" fmla="*/ 3459736 w 7804115"/>
              <a:gd name="connsiteY11" fmla="*/ 0 h 4786905"/>
              <a:gd name="connsiteX0" fmla="*/ 36326 w 7804115"/>
              <a:gd name="connsiteY0" fmla="*/ 864574 h 4786905"/>
              <a:gd name="connsiteX1" fmla="*/ 0 w 7804115"/>
              <a:gd name="connsiteY1" fmla="*/ 3922330 h 4786905"/>
              <a:gd name="connsiteX2" fmla="*/ 0 w 7804115"/>
              <a:gd name="connsiteY2" fmla="*/ 900900 h 4786905"/>
              <a:gd name="connsiteX3" fmla="*/ 36326 w 7804115"/>
              <a:gd name="connsiteY3" fmla="*/ 864574 h 4786905"/>
              <a:gd name="connsiteX4" fmla="*/ 3459736 w 7804115"/>
              <a:gd name="connsiteY4" fmla="*/ 0 h 4786905"/>
              <a:gd name="connsiteX5" fmla="*/ 7786607 w 7804115"/>
              <a:gd name="connsiteY5" fmla="*/ 0 h 4786905"/>
              <a:gd name="connsiteX6" fmla="*/ 7804115 w 7804115"/>
              <a:gd name="connsiteY6" fmla="*/ 17508 h 4786905"/>
              <a:gd name="connsiteX7" fmla="*/ 7804115 w 7804115"/>
              <a:gd name="connsiteY7" fmla="*/ 4769397 h 4786905"/>
              <a:gd name="connsiteX8" fmla="*/ 7786607 w 7804115"/>
              <a:gd name="connsiteY8" fmla="*/ 4786905 h 4786905"/>
              <a:gd name="connsiteX9" fmla="*/ 3459736 w 7804115"/>
              <a:gd name="connsiteY9" fmla="*/ 4786905 h 4786905"/>
              <a:gd name="connsiteX10" fmla="*/ 3459736 w 7804115"/>
              <a:gd name="connsiteY10" fmla="*/ 0 h 4786905"/>
              <a:gd name="connsiteX0" fmla="*/ 36326 w 7804115"/>
              <a:gd name="connsiteY0" fmla="*/ 864574 h 4786905"/>
              <a:gd name="connsiteX1" fmla="*/ 0 w 7804115"/>
              <a:gd name="connsiteY1" fmla="*/ 900900 h 4786905"/>
              <a:gd name="connsiteX2" fmla="*/ 36326 w 7804115"/>
              <a:gd name="connsiteY2" fmla="*/ 864574 h 4786905"/>
              <a:gd name="connsiteX3" fmla="*/ 3459736 w 7804115"/>
              <a:gd name="connsiteY3" fmla="*/ 0 h 4786905"/>
              <a:gd name="connsiteX4" fmla="*/ 7786607 w 7804115"/>
              <a:gd name="connsiteY4" fmla="*/ 0 h 4786905"/>
              <a:gd name="connsiteX5" fmla="*/ 7804115 w 7804115"/>
              <a:gd name="connsiteY5" fmla="*/ 17508 h 4786905"/>
              <a:gd name="connsiteX6" fmla="*/ 7804115 w 7804115"/>
              <a:gd name="connsiteY6" fmla="*/ 4769397 h 4786905"/>
              <a:gd name="connsiteX7" fmla="*/ 7786607 w 7804115"/>
              <a:gd name="connsiteY7" fmla="*/ 4786905 h 4786905"/>
              <a:gd name="connsiteX8" fmla="*/ 3459736 w 7804115"/>
              <a:gd name="connsiteY8" fmla="*/ 4786905 h 4786905"/>
              <a:gd name="connsiteX9" fmla="*/ 3459736 w 7804115"/>
              <a:gd name="connsiteY9" fmla="*/ 0 h 4786905"/>
              <a:gd name="connsiteX0" fmla="*/ 0 w 4344379"/>
              <a:gd name="connsiteY0" fmla="*/ 0 h 4786905"/>
              <a:gd name="connsiteX1" fmla="*/ 4326871 w 4344379"/>
              <a:gd name="connsiteY1" fmla="*/ 0 h 4786905"/>
              <a:gd name="connsiteX2" fmla="*/ 4344379 w 4344379"/>
              <a:gd name="connsiteY2" fmla="*/ 17508 h 4786905"/>
              <a:gd name="connsiteX3" fmla="*/ 4344379 w 4344379"/>
              <a:gd name="connsiteY3" fmla="*/ 4769397 h 4786905"/>
              <a:gd name="connsiteX4" fmla="*/ 4326871 w 4344379"/>
              <a:gd name="connsiteY4" fmla="*/ 4786905 h 4786905"/>
              <a:gd name="connsiteX5" fmla="*/ 0 w 4344379"/>
              <a:gd name="connsiteY5" fmla="*/ 4786905 h 4786905"/>
              <a:gd name="connsiteX6" fmla="*/ 0 w 4344379"/>
              <a:gd name="connsiteY6" fmla="*/ 0 h 478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4379" h="4786905">
                <a:moveTo>
                  <a:pt x="0" y="0"/>
                </a:moveTo>
                <a:lnTo>
                  <a:pt x="4326871" y="0"/>
                </a:lnTo>
                <a:cubicBezTo>
                  <a:pt x="4336540" y="0"/>
                  <a:pt x="4344379" y="7839"/>
                  <a:pt x="4344379" y="17508"/>
                </a:cubicBezTo>
                <a:lnTo>
                  <a:pt x="4344379" y="4769397"/>
                </a:lnTo>
                <a:cubicBezTo>
                  <a:pt x="4344379" y="4779066"/>
                  <a:pt x="4336540" y="4786905"/>
                  <a:pt x="4326871" y="4786905"/>
                </a:cubicBezTo>
                <a:lnTo>
                  <a:pt x="0" y="4786905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7187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5004049" y="3003798"/>
            <a:ext cx="4139952" cy="1440160"/>
          </a:xfrm>
          <a:custGeom>
            <a:avLst/>
            <a:gdLst>
              <a:gd name="connsiteX0" fmla="*/ 0 w 5036440"/>
              <a:gd name="connsiteY0" fmla="*/ 0 h 2573111"/>
              <a:gd name="connsiteX1" fmla="*/ 5036440 w 5036440"/>
              <a:gd name="connsiteY1" fmla="*/ 0 h 2573111"/>
              <a:gd name="connsiteX2" fmla="*/ 5036440 w 5036440"/>
              <a:gd name="connsiteY2" fmla="*/ 2539969 h 2573111"/>
              <a:gd name="connsiteX3" fmla="*/ 5003298 w 5036440"/>
              <a:gd name="connsiteY3" fmla="*/ 2573111 h 2573111"/>
              <a:gd name="connsiteX4" fmla="*/ 0 w 5036440"/>
              <a:gd name="connsiteY4" fmla="*/ 2573111 h 257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6440" h="2573111">
                <a:moveTo>
                  <a:pt x="0" y="0"/>
                </a:moveTo>
                <a:lnTo>
                  <a:pt x="5036440" y="0"/>
                </a:lnTo>
                <a:lnTo>
                  <a:pt x="5036440" y="2539969"/>
                </a:lnTo>
                <a:cubicBezTo>
                  <a:pt x="5036440" y="2558273"/>
                  <a:pt x="5021602" y="2573111"/>
                  <a:pt x="5003298" y="2573111"/>
                </a:cubicBezTo>
                <a:lnTo>
                  <a:pt x="0" y="2573111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1203598"/>
            <a:ext cx="3923928" cy="1440160"/>
          </a:xfrm>
          <a:custGeom>
            <a:avLst/>
            <a:gdLst>
              <a:gd name="connsiteX0" fmla="*/ 33477 w 5036440"/>
              <a:gd name="connsiteY0" fmla="*/ 0 h 2599152"/>
              <a:gd name="connsiteX1" fmla="*/ 5036440 w 5036440"/>
              <a:gd name="connsiteY1" fmla="*/ 0 h 2599152"/>
              <a:gd name="connsiteX2" fmla="*/ 5036440 w 5036440"/>
              <a:gd name="connsiteY2" fmla="*/ 2599152 h 2599152"/>
              <a:gd name="connsiteX3" fmla="*/ 0 w 5036440"/>
              <a:gd name="connsiteY3" fmla="*/ 2599152 h 2599152"/>
              <a:gd name="connsiteX4" fmla="*/ 0 w 5036440"/>
              <a:gd name="connsiteY4" fmla="*/ 33477 h 2599152"/>
              <a:gd name="connsiteX5" fmla="*/ 33477 w 5036440"/>
              <a:gd name="connsiteY5" fmla="*/ 0 h 25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6440" h="2599152">
                <a:moveTo>
                  <a:pt x="33477" y="0"/>
                </a:moveTo>
                <a:lnTo>
                  <a:pt x="5036440" y="0"/>
                </a:lnTo>
                <a:lnTo>
                  <a:pt x="5036440" y="2599152"/>
                </a:lnTo>
                <a:lnTo>
                  <a:pt x="0" y="2599152"/>
                </a:lnTo>
                <a:lnTo>
                  <a:pt x="0" y="33477"/>
                </a:lnTo>
                <a:cubicBezTo>
                  <a:pt x="0" y="14988"/>
                  <a:pt x="14988" y="0"/>
                  <a:pt x="3347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8380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9552" y="1131590"/>
            <a:ext cx="2769456" cy="2116462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02414" y="3323567"/>
            <a:ext cx="1371600" cy="1371600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937408" y="3323567"/>
            <a:ext cx="1371600" cy="1371600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206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96296" y="1214537"/>
            <a:ext cx="1941864" cy="2077293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590882" y="1214537"/>
            <a:ext cx="1941864" cy="2077293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85467" y="1214537"/>
            <a:ext cx="1941864" cy="2077293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7662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496186" y="1419622"/>
            <a:ext cx="1941864" cy="2721158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732240" y="1419622"/>
            <a:ext cx="1941864" cy="2721158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3764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 rot="5400000" flipV="1">
            <a:off x="-1047298" y="3360133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2"/>
            <a:ext cx="9143999" cy="279307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6009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438" y="1347614"/>
            <a:ext cx="4804344" cy="2880320"/>
          </a:xfrm>
          <a:prstGeom prst="rect">
            <a:avLst/>
          </a:prstGeom>
          <a:effectLst>
            <a:outerShdw blurRad="635000" dist="38100" dir="5400000" sx="102000" sy="102000" algn="t" rotWithShape="0">
              <a:prstClr val="black">
                <a:alpha val="35000"/>
              </a:prstClr>
            </a:outerShdw>
          </a:effectLst>
        </p:spPr>
      </p:pic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571778" y="1593915"/>
            <a:ext cx="3666414" cy="229784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1868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686872" y="4659982"/>
            <a:ext cx="2133600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r">
              <a:defRPr sz="20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4" y="195486"/>
            <a:ext cx="1722040" cy="65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7337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77" r:id="rId3"/>
    <p:sldLayoutId id="2147483678" r:id="rId4"/>
    <p:sldLayoutId id="2147483681" r:id="rId5"/>
    <p:sldLayoutId id="2147483691" r:id="rId6"/>
    <p:sldLayoutId id="2147483695" r:id="rId7"/>
    <p:sldLayoutId id="2147483701" r:id="rId8"/>
    <p:sldLayoutId id="2147483716" r:id="rId9"/>
    <p:sldLayoutId id="2147483725" r:id="rId10"/>
    <p:sldLayoutId id="2147483726" r:id="rId11"/>
    <p:sldLayoutId id="2147483727" r:id="rId12"/>
    <p:sldLayoutId id="2147483729" r:id="rId13"/>
    <p:sldLayoutId id="2147483730" r:id="rId14"/>
    <p:sldLayoutId id="2147483731" r:id="rId15"/>
    <p:sldLayoutId id="2147483743" r:id="rId16"/>
    <p:sldLayoutId id="2147483744" r:id="rId17"/>
    <p:sldLayoutId id="2147483745" r:id="rId18"/>
    <p:sldLayoutId id="2147483651" r:id="rId19"/>
    <p:sldLayoutId id="2147483652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70C0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4515966"/>
            <a:ext cx="9144000" cy="62753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7076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РАБОТА\Работа_ИТ2.0\Изображения\business-confidence-corporate-7766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9" t="37193" r="59" b="7901"/>
          <a:stretch/>
        </p:blipFill>
        <p:spPr bwMode="auto">
          <a:xfrm>
            <a:off x="0" y="1347614"/>
            <a:ext cx="9144000" cy="33056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1347614"/>
            <a:ext cx="9144000" cy="3312368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50000"/>
                </a:schemeClr>
              </a:gs>
              <a:gs pos="50000">
                <a:schemeClr val="tx2">
                  <a:lumMod val="40000"/>
                  <a:lumOff val="60000"/>
                  <a:alpha val="10000"/>
                </a:schemeClr>
              </a:gs>
              <a:gs pos="100000">
                <a:schemeClr val="tx2">
                  <a:alpha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92" y="211985"/>
            <a:ext cx="2320980" cy="8836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25678" y="653823"/>
            <a:ext cx="240790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22" y="653823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3435845"/>
            <a:ext cx="9144000" cy="1512169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73438" y="3795886"/>
            <a:ext cx="7846640" cy="8945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3800" dirty="0" smtClean="0">
                <a:solidFill>
                  <a:schemeClr val="bg2"/>
                </a:solidFill>
              </a:rPr>
              <a:t>Памятка участникам семинаров</a:t>
            </a:r>
            <a:r>
              <a:rPr lang="ru-RU" sz="1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869847"/>
            <a:ext cx="180909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24487" y="869847"/>
            <a:ext cx="180909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4830287"/>
            <a:ext cx="2555776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324487" y="3507854"/>
            <a:ext cx="180909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22" y="437799"/>
            <a:ext cx="123563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355281" y="437799"/>
            <a:ext cx="4836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97945" y="437799"/>
            <a:ext cx="123563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164288" y="869847"/>
            <a:ext cx="4836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475656" y="437799"/>
            <a:ext cx="4836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043913" y="869847"/>
            <a:ext cx="4836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707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668D-AC78-4F47-BDB4-295FE789E06A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79712" y="19548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Даты и тема семинаров</a:t>
            </a:r>
            <a:r>
              <a:rPr lang="ru-RU" sz="2400" b="1" dirty="0">
                <a:solidFill>
                  <a:srgbClr val="0070C0"/>
                </a:solidFill>
              </a:rPr>
              <a:t> 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469495118"/>
              </p:ext>
            </p:extLst>
          </p:nvPr>
        </p:nvGraphicFramePr>
        <p:xfrm>
          <a:off x="395536" y="915566"/>
          <a:ext cx="828092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18533" y="3507854"/>
            <a:ext cx="792088" cy="7920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131840" y="402544"/>
            <a:ext cx="58326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КАК ДОБРАТЬСЯ ДО ГОСУДАРСТВЕННОГО БЮДЖЕТНОГО ОБРАЗОВАТЕЛЬНОГО УЧРЕЖДЕНИЯ ПРОФЕССИОНАЛЬНОГО ОБРАЗОВАНИЯ «СЕВАСТОПОЛЬСКИЙ ПЕДАГОГИЧЕСКИЙ КОЛЛЕДЖ                    ИМ. </a:t>
            </a:r>
            <a:r>
              <a:rPr lang="ru-RU" sz="2400" b="1" dirty="0" err="1" smtClean="0">
                <a:solidFill>
                  <a:srgbClr val="0070C0"/>
                </a:solidFill>
              </a:rPr>
              <a:t>П.К</a:t>
            </a:r>
            <a:r>
              <a:rPr lang="ru-RU" sz="2400" b="1" dirty="0" smtClean="0">
                <a:solidFill>
                  <a:srgbClr val="0070C0"/>
                </a:solidFill>
              </a:rPr>
              <a:t>. </a:t>
            </a:r>
            <a:r>
              <a:rPr lang="ru-RU" sz="2400" b="1" dirty="0" err="1" smtClean="0">
                <a:solidFill>
                  <a:srgbClr val="0070C0"/>
                </a:solidFill>
              </a:rPr>
              <a:t>МЕНЬКОВА</a:t>
            </a:r>
            <a:r>
              <a:rPr lang="ru-RU" sz="2400" b="1" dirty="0" smtClean="0">
                <a:solidFill>
                  <a:srgbClr val="0070C0"/>
                </a:solidFill>
              </a:rPr>
              <a:t>»,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МУЗЕЙНО-ОБРАЗОВАТЕЛЬНЫЙ ЦЕНТР   ИМ. </a:t>
            </a:r>
            <a:r>
              <a:rPr lang="ru-RU" sz="2400" b="1" dirty="0" err="1" smtClean="0">
                <a:solidFill>
                  <a:srgbClr val="0070C0"/>
                </a:solidFill>
              </a:rPr>
              <a:t>Ю.А</a:t>
            </a:r>
            <a:r>
              <a:rPr lang="ru-RU" sz="2400" b="1" dirty="0" smtClean="0">
                <a:solidFill>
                  <a:srgbClr val="0070C0"/>
                </a:solidFill>
              </a:rPr>
              <a:t>. ГАГАРИНА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57889" y="3719232"/>
            <a:ext cx="466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Адрес: г. Севастополь, ул. Советская, </a:t>
            </a:r>
            <a:r>
              <a:rPr lang="ru-RU" b="1" dirty="0" smtClean="0"/>
              <a:t>д. 65</a:t>
            </a:r>
            <a:endParaRPr lang="ru-RU" b="1" dirty="0"/>
          </a:p>
        </p:txBody>
      </p:sp>
      <p:sp>
        <p:nvSpPr>
          <p:cNvPr id="6" name="Shape 2935"/>
          <p:cNvSpPr/>
          <p:nvPr/>
        </p:nvSpPr>
        <p:spPr>
          <a:xfrm>
            <a:off x="3365801" y="3624498"/>
            <a:ext cx="557213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600" extrusionOk="0">
                <a:moveTo>
                  <a:pt x="6365" y="15409"/>
                </a:moveTo>
                <a:cubicBezTo>
                  <a:pt x="5782" y="14888"/>
                  <a:pt x="4858" y="14006"/>
                  <a:pt x="3935" y="12895"/>
                </a:cubicBezTo>
                <a:cubicBezTo>
                  <a:pt x="2587" y="11273"/>
                  <a:pt x="979" y="8835"/>
                  <a:pt x="979" y="6430"/>
                </a:cubicBezTo>
                <a:cubicBezTo>
                  <a:pt x="979" y="3427"/>
                  <a:pt x="3396" y="982"/>
                  <a:pt x="6366" y="982"/>
                </a:cubicBezTo>
                <a:cubicBezTo>
                  <a:pt x="9336" y="982"/>
                  <a:pt x="11752" y="3427"/>
                  <a:pt x="11752" y="6430"/>
                </a:cubicBezTo>
                <a:cubicBezTo>
                  <a:pt x="11752" y="10208"/>
                  <a:pt x="7888" y="14044"/>
                  <a:pt x="6365" y="15409"/>
                </a:cubicBezTo>
                <a:moveTo>
                  <a:pt x="6366" y="0"/>
                </a:moveTo>
                <a:cubicBezTo>
                  <a:pt x="2850" y="0"/>
                  <a:pt x="0" y="2879"/>
                  <a:pt x="0" y="6430"/>
                </a:cubicBezTo>
                <a:cubicBezTo>
                  <a:pt x="0" y="11655"/>
                  <a:pt x="6366" y="16701"/>
                  <a:pt x="6366" y="16701"/>
                </a:cubicBezTo>
                <a:cubicBezTo>
                  <a:pt x="6366" y="16701"/>
                  <a:pt x="12732" y="11655"/>
                  <a:pt x="12732" y="6430"/>
                </a:cubicBezTo>
                <a:cubicBezTo>
                  <a:pt x="12732" y="2879"/>
                  <a:pt x="9882" y="0"/>
                  <a:pt x="6366" y="0"/>
                </a:cubicBezTo>
                <a:moveTo>
                  <a:pt x="17357" y="19604"/>
                </a:moveTo>
                <a:cubicBezTo>
                  <a:pt x="17127" y="19764"/>
                  <a:pt x="16856" y="19909"/>
                  <a:pt x="16554" y="20033"/>
                </a:cubicBezTo>
                <a:cubicBezTo>
                  <a:pt x="16304" y="20137"/>
                  <a:pt x="16185" y="20424"/>
                  <a:pt x="16288" y="20675"/>
                </a:cubicBezTo>
                <a:cubicBezTo>
                  <a:pt x="16365" y="20865"/>
                  <a:pt x="16548" y="20979"/>
                  <a:pt x="16740" y="20979"/>
                </a:cubicBezTo>
                <a:cubicBezTo>
                  <a:pt x="16802" y="20979"/>
                  <a:pt x="16866" y="20967"/>
                  <a:pt x="16926" y="20942"/>
                </a:cubicBezTo>
                <a:cubicBezTo>
                  <a:pt x="17294" y="20790"/>
                  <a:pt x="17627" y="20611"/>
                  <a:pt x="17915" y="20411"/>
                </a:cubicBezTo>
                <a:cubicBezTo>
                  <a:pt x="18138" y="20256"/>
                  <a:pt x="18193" y="19950"/>
                  <a:pt x="18039" y="19727"/>
                </a:cubicBezTo>
                <a:cubicBezTo>
                  <a:pt x="17885" y="19505"/>
                  <a:pt x="17579" y="19449"/>
                  <a:pt x="17357" y="19604"/>
                </a:cubicBezTo>
                <a:moveTo>
                  <a:pt x="16249" y="13042"/>
                </a:moveTo>
                <a:cubicBezTo>
                  <a:pt x="16109" y="12790"/>
                  <a:pt x="16024" y="12529"/>
                  <a:pt x="15995" y="12265"/>
                </a:cubicBezTo>
                <a:cubicBezTo>
                  <a:pt x="15966" y="11995"/>
                  <a:pt x="15731" y="11801"/>
                  <a:pt x="15456" y="11829"/>
                </a:cubicBezTo>
                <a:cubicBezTo>
                  <a:pt x="15187" y="11859"/>
                  <a:pt x="14992" y="12100"/>
                  <a:pt x="15022" y="12370"/>
                </a:cubicBezTo>
                <a:cubicBezTo>
                  <a:pt x="15064" y="12767"/>
                  <a:pt x="15190" y="13154"/>
                  <a:pt x="15395" y="13522"/>
                </a:cubicBezTo>
                <a:cubicBezTo>
                  <a:pt x="15484" y="13682"/>
                  <a:pt x="15651" y="13773"/>
                  <a:pt x="15822" y="13773"/>
                </a:cubicBezTo>
                <a:cubicBezTo>
                  <a:pt x="15904" y="13773"/>
                  <a:pt x="15985" y="13753"/>
                  <a:pt x="16061" y="13710"/>
                </a:cubicBezTo>
                <a:cubicBezTo>
                  <a:pt x="16297" y="13578"/>
                  <a:pt x="16382" y="13279"/>
                  <a:pt x="16249" y="13042"/>
                </a:cubicBezTo>
                <a:moveTo>
                  <a:pt x="18249" y="15254"/>
                </a:moveTo>
                <a:cubicBezTo>
                  <a:pt x="18041" y="14981"/>
                  <a:pt x="17803" y="14708"/>
                  <a:pt x="17538" y="14439"/>
                </a:cubicBezTo>
                <a:cubicBezTo>
                  <a:pt x="17349" y="14246"/>
                  <a:pt x="17039" y="14244"/>
                  <a:pt x="16845" y="14434"/>
                </a:cubicBezTo>
                <a:cubicBezTo>
                  <a:pt x="16653" y="14624"/>
                  <a:pt x="16651" y="14935"/>
                  <a:pt x="16841" y="15129"/>
                </a:cubicBezTo>
                <a:cubicBezTo>
                  <a:pt x="17076" y="15368"/>
                  <a:pt x="17288" y="15612"/>
                  <a:pt x="17471" y="15851"/>
                </a:cubicBezTo>
                <a:cubicBezTo>
                  <a:pt x="17568" y="15977"/>
                  <a:pt x="17713" y="16043"/>
                  <a:pt x="17860" y="16043"/>
                </a:cubicBezTo>
                <a:cubicBezTo>
                  <a:pt x="17964" y="16043"/>
                  <a:pt x="18068" y="16011"/>
                  <a:pt x="18157" y="15942"/>
                </a:cubicBezTo>
                <a:cubicBezTo>
                  <a:pt x="18373" y="15777"/>
                  <a:pt x="18413" y="15469"/>
                  <a:pt x="18249" y="15254"/>
                </a:cubicBezTo>
                <a:moveTo>
                  <a:pt x="21476" y="5928"/>
                </a:moveTo>
                <a:cubicBezTo>
                  <a:pt x="21352" y="5687"/>
                  <a:pt x="21057" y="5592"/>
                  <a:pt x="20817" y="5717"/>
                </a:cubicBezTo>
                <a:cubicBezTo>
                  <a:pt x="20817" y="5717"/>
                  <a:pt x="20650" y="5803"/>
                  <a:pt x="20371" y="5962"/>
                </a:cubicBezTo>
                <a:cubicBezTo>
                  <a:pt x="20136" y="6096"/>
                  <a:pt x="20054" y="6396"/>
                  <a:pt x="20188" y="6632"/>
                </a:cubicBezTo>
                <a:cubicBezTo>
                  <a:pt x="20278" y="6791"/>
                  <a:pt x="20444" y="6880"/>
                  <a:pt x="20614" y="6880"/>
                </a:cubicBezTo>
                <a:cubicBezTo>
                  <a:pt x="20697" y="6880"/>
                  <a:pt x="20780" y="6859"/>
                  <a:pt x="20856" y="6815"/>
                </a:cubicBezTo>
                <a:cubicBezTo>
                  <a:pt x="21108" y="6672"/>
                  <a:pt x="21261" y="6592"/>
                  <a:pt x="21265" y="6590"/>
                </a:cubicBezTo>
                <a:cubicBezTo>
                  <a:pt x="21506" y="6466"/>
                  <a:pt x="21600" y="6170"/>
                  <a:pt x="21476" y="5928"/>
                </a:cubicBezTo>
                <a:moveTo>
                  <a:pt x="18659" y="16886"/>
                </a:moveTo>
                <a:cubicBezTo>
                  <a:pt x="18395" y="16941"/>
                  <a:pt x="18225" y="17201"/>
                  <a:pt x="18280" y="17467"/>
                </a:cubicBezTo>
                <a:cubicBezTo>
                  <a:pt x="18312" y="17625"/>
                  <a:pt x="18330" y="17781"/>
                  <a:pt x="18330" y="17929"/>
                </a:cubicBezTo>
                <a:cubicBezTo>
                  <a:pt x="18330" y="18050"/>
                  <a:pt x="18318" y="18171"/>
                  <a:pt x="18296" y="18287"/>
                </a:cubicBezTo>
                <a:cubicBezTo>
                  <a:pt x="18244" y="18554"/>
                  <a:pt x="18418" y="18811"/>
                  <a:pt x="18683" y="18862"/>
                </a:cubicBezTo>
                <a:cubicBezTo>
                  <a:pt x="18715" y="18869"/>
                  <a:pt x="18746" y="18871"/>
                  <a:pt x="18777" y="18871"/>
                </a:cubicBezTo>
                <a:cubicBezTo>
                  <a:pt x="19007" y="18871"/>
                  <a:pt x="19212" y="18708"/>
                  <a:pt x="19257" y="18473"/>
                </a:cubicBezTo>
                <a:cubicBezTo>
                  <a:pt x="19292" y="18296"/>
                  <a:pt x="19309" y="18114"/>
                  <a:pt x="19309" y="17929"/>
                </a:cubicBezTo>
                <a:cubicBezTo>
                  <a:pt x="19309" y="17715"/>
                  <a:pt x="19285" y="17492"/>
                  <a:pt x="19239" y="17267"/>
                </a:cubicBezTo>
                <a:cubicBezTo>
                  <a:pt x="19183" y="17001"/>
                  <a:pt x="18923" y="16832"/>
                  <a:pt x="18659" y="16886"/>
                </a:cubicBezTo>
                <a:moveTo>
                  <a:pt x="18590" y="7106"/>
                </a:moveTo>
                <a:cubicBezTo>
                  <a:pt x="18317" y="7303"/>
                  <a:pt x="18035" y="7518"/>
                  <a:pt x="17756" y="7745"/>
                </a:cubicBezTo>
                <a:cubicBezTo>
                  <a:pt x="17546" y="7917"/>
                  <a:pt x="17515" y="8226"/>
                  <a:pt x="17686" y="8436"/>
                </a:cubicBezTo>
                <a:cubicBezTo>
                  <a:pt x="17783" y="8556"/>
                  <a:pt x="17924" y="8617"/>
                  <a:pt x="18066" y="8617"/>
                </a:cubicBezTo>
                <a:cubicBezTo>
                  <a:pt x="18174" y="8617"/>
                  <a:pt x="18284" y="8581"/>
                  <a:pt x="18374" y="8507"/>
                </a:cubicBezTo>
                <a:cubicBezTo>
                  <a:pt x="18637" y="8292"/>
                  <a:pt x="18903" y="8090"/>
                  <a:pt x="19161" y="7905"/>
                </a:cubicBezTo>
                <a:cubicBezTo>
                  <a:pt x="19380" y="7747"/>
                  <a:pt x="19431" y="7440"/>
                  <a:pt x="19273" y="7220"/>
                </a:cubicBezTo>
                <a:cubicBezTo>
                  <a:pt x="19116" y="6999"/>
                  <a:pt x="18810" y="6949"/>
                  <a:pt x="18590" y="7106"/>
                </a:cubicBezTo>
                <a:moveTo>
                  <a:pt x="14704" y="20512"/>
                </a:moveTo>
                <a:cubicBezTo>
                  <a:pt x="14393" y="20556"/>
                  <a:pt x="14065" y="20590"/>
                  <a:pt x="13729" y="20611"/>
                </a:cubicBezTo>
                <a:cubicBezTo>
                  <a:pt x="13459" y="20629"/>
                  <a:pt x="13254" y="20863"/>
                  <a:pt x="13272" y="21134"/>
                </a:cubicBezTo>
                <a:cubicBezTo>
                  <a:pt x="13289" y="21394"/>
                  <a:pt x="13504" y="21593"/>
                  <a:pt x="13760" y="21593"/>
                </a:cubicBezTo>
                <a:cubicBezTo>
                  <a:pt x="13771" y="21593"/>
                  <a:pt x="13781" y="21592"/>
                  <a:pt x="13792" y="21592"/>
                </a:cubicBezTo>
                <a:cubicBezTo>
                  <a:pt x="14152" y="21568"/>
                  <a:pt x="14506" y="21533"/>
                  <a:pt x="14842" y="21485"/>
                </a:cubicBezTo>
                <a:cubicBezTo>
                  <a:pt x="15110" y="21447"/>
                  <a:pt x="15296" y="21198"/>
                  <a:pt x="15258" y="20929"/>
                </a:cubicBezTo>
                <a:cubicBezTo>
                  <a:pt x="15220" y="20661"/>
                  <a:pt x="14973" y="20472"/>
                  <a:pt x="14704" y="20512"/>
                </a:cubicBezTo>
                <a:moveTo>
                  <a:pt x="8893" y="20109"/>
                </a:moveTo>
                <a:cubicBezTo>
                  <a:pt x="8582" y="19997"/>
                  <a:pt x="8299" y="19866"/>
                  <a:pt x="8052" y="19721"/>
                </a:cubicBezTo>
                <a:cubicBezTo>
                  <a:pt x="7818" y="19582"/>
                  <a:pt x="7519" y="19663"/>
                  <a:pt x="7382" y="19896"/>
                </a:cubicBezTo>
                <a:cubicBezTo>
                  <a:pt x="7244" y="20130"/>
                  <a:pt x="7323" y="20432"/>
                  <a:pt x="7556" y="20568"/>
                </a:cubicBezTo>
                <a:cubicBezTo>
                  <a:pt x="7856" y="20744"/>
                  <a:pt x="8194" y="20901"/>
                  <a:pt x="8562" y="21034"/>
                </a:cubicBezTo>
                <a:cubicBezTo>
                  <a:pt x="8617" y="21053"/>
                  <a:pt x="8672" y="21062"/>
                  <a:pt x="8728" y="21062"/>
                </a:cubicBezTo>
                <a:cubicBezTo>
                  <a:pt x="8928" y="21062"/>
                  <a:pt x="9117" y="20938"/>
                  <a:pt x="9189" y="20737"/>
                </a:cubicBezTo>
                <a:cubicBezTo>
                  <a:pt x="9280" y="20482"/>
                  <a:pt x="9148" y="20200"/>
                  <a:pt x="8893" y="20109"/>
                </a:cubicBezTo>
                <a:moveTo>
                  <a:pt x="11751" y="20618"/>
                </a:moveTo>
                <a:cubicBezTo>
                  <a:pt x="11412" y="20600"/>
                  <a:pt x="11082" y="20572"/>
                  <a:pt x="10771" y="20533"/>
                </a:cubicBezTo>
                <a:cubicBezTo>
                  <a:pt x="10502" y="20493"/>
                  <a:pt x="10258" y="20690"/>
                  <a:pt x="10225" y="20959"/>
                </a:cubicBezTo>
                <a:cubicBezTo>
                  <a:pt x="10191" y="21229"/>
                  <a:pt x="10382" y="21474"/>
                  <a:pt x="10650" y="21507"/>
                </a:cubicBezTo>
                <a:cubicBezTo>
                  <a:pt x="10984" y="21549"/>
                  <a:pt x="11337" y="21580"/>
                  <a:pt x="11699" y="21600"/>
                </a:cubicBezTo>
                <a:cubicBezTo>
                  <a:pt x="11708" y="21600"/>
                  <a:pt x="11716" y="21600"/>
                  <a:pt x="11725" y="21600"/>
                </a:cubicBezTo>
                <a:cubicBezTo>
                  <a:pt x="11984" y="21600"/>
                  <a:pt x="12200" y="21397"/>
                  <a:pt x="12214" y="21135"/>
                </a:cubicBezTo>
                <a:cubicBezTo>
                  <a:pt x="12228" y="20863"/>
                  <a:pt x="12021" y="20632"/>
                  <a:pt x="11751" y="20618"/>
                </a:cubicBezTo>
                <a:moveTo>
                  <a:pt x="6840" y="18180"/>
                </a:moveTo>
                <a:cubicBezTo>
                  <a:pt x="6836" y="17912"/>
                  <a:pt x="6619" y="17696"/>
                  <a:pt x="6351" y="17696"/>
                </a:cubicBezTo>
                <a:cubicBezTo>
                  <a:pt x="6080" y="17696"/>
                  <a:pt x="5861" y="17916"/>
                  <a:pt x="5861" y="18188"/>
                </a:cubicBezTo>
                <a:cubicBezTo>
                  <a:pt x="5861" y="18234"/>
                  <a:pt x="5867" y="18484"/>
                  <a:pt x="5997" y="18834"/>
                </a:cubicBezTo>
                <a:cubicBezTo>
                  <a:pt x="6070" y="19033"/>
                  <a:pt x="6257" y="19155"/>
                  <a:pt x="6456" y="19155"/>
                </a:cubicBezTo>
                <a:cubicBezTo>
                  <a:pt x="6512" y="19155"/>
                  <a:pt x="6570" y="19145"/>
                  <a:pt x="6626" y="19124"/>
                </a:cubicBezTo>
                <a:cubicBezTo>
                  <a:pt x="6880" y="19030"/>
                  <a:pt x="7009" y="18748"/>
                  <a:pt x="6915" y="18493"/>
                </a:cubicBezTo>
                <a:cubicBezTo>
                  <a:pt x="6849" y="18314"/>
                  <a:pt x="6841" y="18191"/>
                  <a:pt x="6840" y="18180"/>
                </a:cubicBezTo>
                <a:moveTo>
                  <a:pt x="15760" y="10798"/>
                </a:moveTo>
                <a:cubicBezTo>
                  <a:pt x="15838" y="10844"/>
                  <a:pt x="15924" y="10866"/>
                  <a:pt x="16008" y="10866"/>
                </a:cubicBezTo>
                <a:cubicBezTo>
                  <a:pt x="16176" y="10866"/>
                  <a:pt x="16339" y="10780"/>
                  <a:pt x="16431" y="10625"/>
                </a:cubicBezTo>
                <a:cubicBezTo>
                  <a:pt x="16577" y="10376"/>
                  <a:pt x="16761" y="10120"/>
                  <a:pt x="16977" y="9861"/>
                </a:cubicBezTo>
                <a:cubicBezTo>
                  <a:pt x="17151" y="9653"/>
                  <a:pt x="17124" y="9343"/>
                  <a:pt x="16917" y="9169"/>
                </a:cubicBezTo>
                <a:cubicBezTo>
                  <a:pt x="16709" y="8994"/>
                  <a:pt x="16400" y="9022"/>
                  <a:pt x="16227" y="9230"/>
                </a:cubicBezTo>
                <a:cubicBezTo>
                  <a:pt x="15976" y="9529"/>
                  <a:pt x="15761" y="9832"/>
                  <a:pt x="15587" y="10125"/>
                </a:cubicBezTo>
                <a:cubicBezTo>
                  <a:pt x="15450" y="10359"/>
                  <a:pt x="15527" y="10659"/>
                  <a:pt x="15760" y="10798"/>
                </a:cubicBezTo>
                <a:moveTo>
                  <a:pt x="6366" y="8841"/>
                </a:moveTo>
                <a:cubicBezTo>
                  <a:pt x="5014" y="8841"/>
                  <a:pt x="3917" y="7741"/>
                  <a:pt x="3917" y="6384"/>
                </a:cubicBezTo>
                <a:cubicBezTo>
                  <a:pt x="3917" y="5027"/>
                  <a:pt x="5014" y="3927"/>
                  <a:pt x="6366" y="3927"/>
                </a:cubicBezTo>
                <a:cubicBezTo>
                  <a:pt x="7719" y="3927"/>
                  <a:pt x="8814" y="5027"/>
                  <a:pt x="8814" y="6384"/>
                </a:cubicBezTo>
                <a:cubicBezTo>
                  <a:pt x="8814" y="7741"/>
                  <a:pt x="7719" y="8841"/>
                  <a:pt x="6366" y="8841"/>
                </a:cubicBezTo>
                <a:moveTo>
                  <a:pt x="6366" y="2955"/>
                </a:moveTo>
                <a:cubicBezTo>
                  <a:pt x="4473" y="2955"/>
                  <a:pt x="2938" y="4494"/>
                  <a:pt x="2938" y="6392"/>
                </a:cubicBezTo>
                <a:cubicBezTo>
                  <a:pt x="2938" y="8291"/>
                  <a:pt x="4473" y="9831"/>
                  <a:pt x="6366" y="9831"/>
                </a:cubicBezTo>
                <a:cubicBezTo>
                  <a:pt x="8259" y="9831"/>
                  <a:pt x="9794" y="8291"/>
                  <a:pt x="9794" y="6392"/>
                </a:cubicBezTo>
                <a:cubicBezTo>
                  <a:pt x="9794" y="4494"/>
                  <a:pt x="8259" y="2955"/>
                  <a:pt x="6366" y="2955"/>
                </a:cubicBezTo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915816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22" y="653823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869847"/>
            <a:ext cx="180909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422" y="437799"/>
            <a:ext cx="123563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55281" y="437799"/>
            <a:ext cx="4836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75656" y="437799"/>
            <a:ext cx="4836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6045" y="4523459"/>
            <a:ext cx="240790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84854" y="4739483"/>
            <a:ext cx="180909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658312" y="4307435"/>
            <a:ext cx="123563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24655" y="4739483"/>
            <a:ext cx="4836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04280" y="4739483"/>
            <a:ext cx="4836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18" y="2067694"/>
            <a:ext cx="2320980" cy="8836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11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139" y="994760"/>
            <a:ext cx="3600401" cy="29017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3" y="991514"/>
            <a:ext cx="2537336" cy="283739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642897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4</a:t>
            </a:fld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45466" y="797253"/>
            <a:ext cx="400398" cy="523220"/>
            <a:chOff x="67128" y="1203598"/>
            <a:chExt cx="400398" cy="523220"/>
          </a:xfrm>
        </p:grpSpPr>
        <p:sp>
          <p:nvSpPr>
            <p:cNvPr id="14" name="Овал 13"/>
            <p:cNvSpPr/>
            <p:nvPr/>
          </p:nvSpPr>
          <p:spPr>
            <a:xfrm>
              <a:off x="67128" y="1276870"/>
              <a:ext cx="400398" cy="4003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3623" y="1203598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1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752961" y="747703"/>
            <a:ext cx="400398" cy="523220"/>
            <a:chOff x="67128" y="1203598"/>
            <a:chExt cx="400398" cy="523220"/>
          </a:xfrm>
        </p:grpSpPr>
        <p:sp>
          <p:nvSpPr>
            <p:cNvPr id="18" name="Овал 17"/>
            <p:cNvSpPr/>
            <p:nvPr/>
          </p:nvSpPr>
          <p:spPr>
            <a:xfrm>
              <a:off x="67128" y="1276870"/>
              <a:ext cx="400398" cy="4003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3623" y="1203598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2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5400000" flipV="1">
            <a:off x="7783397" y="1180544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45232" y="3822541"/>
            <a:ext cx="80535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остановке общественного городского транспорта «Автовокзал» сесть </a:t>
            </a:r>
            <a:r>
              <a:rPr lang="ru-RU" dirty="0" smtClean="0"/>
              <a:t>             на </a:t>
            </a:r>
            <a:r>
              <a:rPr lang="ru-RU" dirty="0"/>
              <a:t>Автобус: </a:t>
            </a:r>
            <a:r>
              <a:rPr lang="ru-RU" b="1" dirty="0"/>
              <a:t>17</a:t>
            </a:r>
            <a:r>
              <a:rPr lang="ru-RU" dirty="0"/>
              <a:t> или Маршрутки: </a:t>
            </a:r>
            <a:r>
              <a:rPr lang="ru-RU" b="1" dirty="0"/>
              <a:t>17, 20, 25, 26</a:t>
            </a:r>
            <a:r>
              <a:rPr lang="ru-RU" dirty="0"/>
              <a:t>, или Троллейбусы: </a:t>
            </a:r>
            <a:r>
              <a:rPr lang="ru-RU" b="1" dirty="0"/>
              <a:t>17, 20, 4 </a:t>
            </a:r>
            <a:r>
              <a:rPr lang="ru-RU" dirty="0"/>
              <a:t>проехать </a:t>
            </a:r>
            <a:r>
              <a:rPr lang="ru-RU" b="1" dirty="0"/>
              <a:t>5 мин </a:t>
            </a:r>
            <a:r>
              <a:rPr lang="ru-RU" dirty="0"/>
              <a:t>(остановки «Железнодорожный вокзал», «Площадь Суворова</a:t>
            </a:r>
            <a:r>
              <a:rPr lang="ru-RU" dirty="0" smtClean="0"/>
              <a:t>») </a:t>
            </a:r>
            <a:r>
              <a:rPr lang="ru-RU" dirty="0"/>
              <a:t>и выйти на остановке: «Площадь Ушакова</a:t>
            </a:r>
            <a:r>
              <a:rPr lang="ru-RU" dirty="0" smtClean="0"/>
              <a:t>»</a:t>
            </a:r>
            <a:endParaRPr lang="ru-RU" sz="1600" b="1" dirty="0"/>
          </a:p>
        </p:txBody>
      </p:sp>
      <p:sp>
        <p:nvSpPr>
          <p:cNvPr id="34" name="Овал 33"/>
          <p:cNvSpPr/>
          <p:nvPr/>
        </p:nvSpPr>
        <p:spPr>
          <a:xfrm>
            <a:off x="6604083" y="1040953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3" descr="C:\Users\Катя\Desktop\Ф_25_18\иконки\2\png\010-traveler-with-a-suitcase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717" y="1089895"/>
            <a:ext cx="461156" cy="461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331760" y="203422"/>
            <a:ext cx="2072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С </a:t>
            </a:r>
            <a:r>
              <a:rPr lang="ru-RU" sz="2400" b="1" dirty="0" smtClean="0">
                <a:solidFill>
                  <a:srgbClr val="0070C0"/>
                </a:solidFill>
              </a:rPr>
              <a:t>автовокзала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87624" y="566068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общественном транспорте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(автобус или маршрутное такси, или троллейбус)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мин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553200" y="1599993"/>
            <a:ext cx="24570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Пройти пешком </a:t>
            </a:r>
            <a:r>
              <a:rPr lang="ru-RU" sz="1600" dirty="0" smtClean="0"/>
              <a:t>от остановки </a:t>
            </a:r>
            <a:r>
              <a:rPr lang="ru-RU" sz="1600" dirty="0"/>
              <a:t>«Площадь Ушакова» </a:t>
            </a:r>
            <a:r>
              <a:rPr lang="ru-RU" sz="1600" dirty="0" smtClean="0"/>
              <a:t>к </a:t>
            </a:r>
            <a:r>
              <a:rPr lang="ru-RU" sz="1600" dirty="0"/>
              <a:t>зданию </a:t>
            </a:r>
            <a:r>
              <a:rPr lang="ru-RU" sz="1600" dirty="0" smtClean="0"/>
              <a:t>Музейно-образовательного Центра  </a:t>
            </a:r>
            <a:r>
              <a:rPr lang="ru-RU" sz="1600" b="1" dirty="0" smtClean="0"/>
              <a:t>(3</a:t>
            </a:r>
            <a:r>
              <a:rPr lang="ru-RU" sz="1600" b="1" dirty="0"/>
              <a:t> мин </a:t>
            </a:r>
            <a:r>
              <a:rPr lang="ru-RU" sz="1600" b="1" dirty="0" smtClean="0"/>
              <a:t>240</a:t>
            </a:r>
            <a:r>
              <a:rPr lang="ru-RU" sz="1600" b="1" dirty="0"/>
              <a:t> </a:t>
            </a:r>
            <a:r>
              <a:rPr lang="ru-RU" sz="1600" b="1" dirty="0" smtClean="0"/>
              <a:t>м)</a:t>
            </a:r>
            <a:endParaRPr lang="ru-RU" sz="1600" b="1" dirty="0"/>
          </a:p>
        </p:txBody>
      </p:sp>
      <p:sp>
        <p:nvSpPr>
          <p:cNvPr id="44" name="Овал 43"/>
          <p:cNvSpPr/>
          <p:nvPr/>
        </p:nvSpPr>
        <p:spPr>
          <a:xfrm>
            <a:off x="69805" y="3949897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Freeform 251"/>
          <p:cNvSpPr>
            <a:spLocks noEditPoints="1"/>
          </p:cNvSpPr>
          <p:nvPr/>
        </p:nvSpPr>
        <p:spPr bwMode="auto">
          <a:xfrm>
            <a:off x="172691" y="4009859"/>
            <a:ext cx="309244" cy="416029"/>
          </a:xfrm>
          <a:custGeom>
            <a:avLst/>
            <a:gdLst>
              <a:gd name="T0" fmla="*/ 36 w 48"/>
              <a:gd name="T1" fmla="*/ 0 h 60"/>
              <a:gd name="T2" fmla="*/ 12 w 48"/>
              <a:gd name="T3" fmla="*/ 0 h 60"/>
              <a:gd name="T4" fmla="*/ 0 w 48"/>
              <a:gd name="T5" fmla="*/ 12 h 60"/>
              <a:gd name="T6" fmla="*/ 0 w 48"/>
              <a:gd name="T7" fmla="*/ 48 h 60"/>
              <a:gd name="T8" fmla="*/ 4 w 48"/>
              <a:gd name="T9" fmla="*/ 52 h 60"/>
              <a:gd name="T10" fmla="*/ 4 w 48"/>
              <a:gd name="T11" fmla="*/ 56 h 60"/>
              <a:gd name="T12" fmla="*/ 8 w 48"/>
              <a:gd name="T13" fmla="*/ 60 h 60"/>
              <a:gd name="T14" fmla="*/ 12 w 48"/>
              <a:gd name="T15" fmla="*/ 60 h 60"/>
              <a:gd name="T16" fmla="*/ 16 w 48"/>
              <a:gd name="T17" fmla="*/ 56 h 60"/>
              <a:gd name="T18" fmla="*/ 16 w 48"/>
              <a:gd name="T19" fmla="*/ 52 h 60"/>
              <a:gd name="T20" fmla="*/ 32 w 48"/>
              <a:gd name="T21" fmla="*/ 52 h 60"/>
              <a:gd name="T22" fmla="*/ 32 w 48"/>
              <a:gd name="T23" fmla="*/ 56 h 60"/>
              <a:gd name="T24" fmla="*/ 36 w 48"/>
              <a:gd name="T25" fmla="*/ 60 h 60"/>
              <a:gd name="T26" fmla="*/ 40 w 48"/>
              <a:gd name="T27" fmla="*/ 60 h 60"/>
              <a:gd name="T28" fmla="*/ 44 w 48"/>
              <a:gd name="T29" fmla="*/ 56 h 60"/>
              <a:gd name="T30" fmla="*/ 44 w 48"/>
              <a:gd name="T31" fmla="*/ 52 h 60"/>
              <a:gd name="T32" fmla="*/ 48 w 48"/>
              <a:gd name="T33" fmla="*/ 48 h 60"/>
              <a:gd name="T34" fmla="*/ 48 w 48"/>
              <a:gd name="T35" fmla="*/ 12 h 60"/>
              <a:gd name="T36" fmla="*/ 36 w 48"/>
              <a:gd name="T37" fmla="*/ 0 h 60"/>
              <a:gd name="T38" fmla="*/ 16 w 48"/>
              <a:gd name="T39" fmla="*/ 4 h 60"/>
              <a:gd name="T40" fmla="*/ 32 w 48"/>
              <a:gd name="T41" fmla="*/ 4 h 60"/>
              <a:gd name="T42" fmla="*/ 32 w 48"/>
              <a:gd name="T43" fmla="*/ 8 h 60"/>
              <a:gd name="T44" fmla="*/ 16 w 48"/>
              <a:gd name="T45" fmla="*/ 8 h 60"/>
              <a:gd name="T46" fmla="*/ 16 w 48"/>
              <a:gd name="T47" fmla="*/ 4 h 60"/>
              <a:gd name="T48" fmla="*/ 8 w 48"/>
              <a:gd name="T49" fmla="*/ 48 h 60"/>
              <a:gd name="T50" fmla="*/ 4 w 48"/>
              <a:gd name="T51" fmla="*/ 44 h 60"/>
              <a:gd name="T52" fmla="*/ 8 w 48"/>
              <a:gd name="T53" fmla="*/ 40 h 60"/>
              <a:gd name="T54" fmla="*/ 12 w 48"/>
              <a:gd name="T55" fmla="*/ 44 h 60"/>
              <a:gd name="T56" fmla="*/ 8 w 48"/>
              <a:gd name="T57" fmla="*/ 48 h 60"/>
              <a:gd name="T58" fmla="*/ 40 w 48"/>
              <a:gd name="T59" fmla="*/ 48 h 60"/>
              <a:gd name="T60" fmla="*/ 36 w 48"/>
              <a:gd name="T61" fmla="*/ 44 h 60"/>
              <a:gd name="T62" fmla="*/ 40 w 48"/>
              <a:gd name="T63" fmla="*/ 40 h 60"/>
              <a:gd name="T64" fmla="*/ 44 w 48"/>
              <a:gd name="T65" fmla="*/ 44 h 60"/>
              <a:gd name="T66" fmla="*/ 40 w 48"/>
              <a:gd name="T67" fmla="*/ 48 h 60"/>
              <a:gd name="T68" fmla="*/ 44 w 48"/>
              <a:gd name="T69" fmla="*/ 36 h 60"/>
              <a:gd name="T70" fmla="*/ 4 w 48"/>
              <a:gd name="T71" fmla="*/ 36 h 60"/>
              <a:gd name="T72" fmla="*/ 4 w 48"/>
              <a:gd name="T73" fmla="*/ 12 h 60"/>
              <a:gd name="T74" fmla="*/ 44 w 48"/>
              <a:gd name="T75" fmla="*/ 12 h 60"/>
              <a:gd name="T76" fmla="*/ 44 w 48"/>
              <a:gd name="T77" fmla="*/ 3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8" h="60">
                <a:moveTo>
                  <a:pt x="3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0"/>
                  <a:pt x="2" y="52"/>
                  <a:pt x="4" y="52"/>
                </a:cubicBezTo>
                <a:cubicBezTo>
                  <a:pt x="4" y="56"/>
                  <a:pt x="4" y="56"/>
                  <a:pt x="4" y="56"/>
                </a:cubicBezTo>
                <a:cubicBezTo>
                  <a:pt x="4" y="58"/>
                  <a:pt x="6" y="60"/>
                  <a:pt x="8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4" y="60"/>
                  <a:pt x="16" y="58"/>
                  <a:pt x="16" y="56"/>
                </a:cubicBezTo>
                <a:cubicBezTo>
                  <a:pt x="16" y="52"/>
                  <a:pt x="16" y="52"/>
                  <a:pt x="16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8"/>
                  <a:pt x="34" y="60"/>
                  <a:pt x="36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42" y="60"/>
                  <a:pt x="44" y="58"/>
                  <a:pt x="44" y="56"/>
                </a:cubicBezTo>
                <a:cubicBezTo>
                  <a:pt x="44" y="52"/>
                  <a:pt x="44" y="52"/>
                  <a:pt x="44" y="52"/>
                </a:cubicBezTo>
                <a:cubicBezTo>
                  <a:pt x="46" y="52"/>
                  <a:pt x="48" y="50"/>
                  <a:pt x="48" y="48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5"/>
                  <a:pt x="43" y="0"/>
                  <a:pt x="36" y="0"/>
                </a:cubicBezTo>
                <a:close/>
                <a:moveTo>
                  <a:pt x="16" y="4"/>
                </a:moveTo>
                <a:cubicBezTo>
                  <a:pt x="32" y="4"/>
                  <a:pt x="32" y="4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lnTo>
                  <a:pt x="16" y="4"/>
                </a:lnTo>
                <a:close/>
                <a:moveTo>
                  <a:pt x="8" y="48"/>
                </a:moveTo>
                <a:cubicBezTo>
                  <a:pt x="6" y="48"/>
                  <a:pt x="4" y="46"/>
                  <a:pt x="4" y="44"/>
                </a:cubicBezTo>
                <a:cubicBezTo>
                  <a:pt x="4" y="42"/>
                  <a:pt x="6" y="40"/>
                  <a:pt x="8" y="40"/>
                </a:cubicBezTo>
                <a:cubicBezTo>
                  <a:pt x="10" y="40"/>
                  <a:pt x="12" y="42"/>
                  <a:pt x="12" y="44"/>
                </a:cubicBezTo>
                <a:cubicBezTo>
                  <a:pt x="12" y="46"/>
                  <a:pt x="10" y="48"/>
                  <a:pt x="8" y="48"/>
                </a:cubicBezTo>
                <a:close/>
                <a:moveTo>
                  <a:pt x="40" y="48"/>
                </a:moveTo>
                <a:cubicBezTo>
                  <a:pt x="38" y="48"/>
                  <a:pt x="36" y="46"/>
                  <a:pt x="36" y="44"/>
                </a:cubicBezTo>
                <a:cubicBezTo>
                  <a:pt x="36" y="42"/>
                  <a:pt x="38" y="40"/>
                  <a:pt x="40" y="40"/>
                </a:cubicBezTo>
                <a:cubicBezTo>
                  <a:pt x="42" y="40"/>
                  <a:pt x="44" y="42"/>
                  <a:pt x="44" y="44"/>
                </a:cubicBezTo>
                <a:cubicBezTo>
                  <a:pt x="44" y="46"/>
                  <a:pt x="42" y="48"/>
                  <a:pt x="40" y="48"/>
                </a:cubicBezTo>
                <a:close/>
                <a:moveTo>
                  <a:pt x="44" y="36"/>
                </a:moveTo>
                <a:cubicBezTo>
                  <a:pt x="4" y="36"/>
                  <a:pt x="4" y="36"/>
                  <a:pt x="4" y="36"/>
                </a:cubicBezTo>
                <a:cubicBezTo>
                  <a:pt x="4" y="12"/>
                  <a:pt x="4" y="12"/>
                  <a:pt x="4" y="12"/>
                </a:cubicBezTo>
                <a:cubicBezTo>
                  <a:pt x="44" y="12"/>
                  <a:pt x="44" y="12"/>
                  <a:pt x="44" y="12"/>
                </a:cubicBezTo>
                <a:lnTo>
                  <a:pt x="44" y="3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126004" tIns="63002" rIns="126004" bIns="630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12020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582" y="937783"/>
            <a:ext cx="3600401" cy="2901740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7069526" y="983976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3" descr="C:\Users\Катя\Desktop\Ф_25_18\иконки\2\png\010-traveler-with-a-suitcas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60" y="1032918"/>
            <a:ext cx="461156" cy="461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7018643" y="1543016"/>
            <a:ext cx="19915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Пройти пешком </a:t>
            </a:r>
            <a:r>
              <a:rPr lang="ru-RU" sz="1600" dirty="0" smtClean="0"/>
              <a:t>      от остановки </a:t>
            </a:r>
            <a:r>
              <a:rPr lang="ru-RU" sz="1600" dirty="0"/>
              <a:t>«Площадь Ушакова» </a:t>
            </a:r>
            <a:r>
              <a:rPr lang="ru-RU" sz="1600" dirty="0" smtClean="0"/>
              <a:t>к </a:t>
            </a:r>
            <a:r>
              <a:rPr lang="ru-RU" sz="1600" dirty="0"/>
              <a:t>зданию </a:t>
            </a:r>
            <a:r>
              <a:rPr lang="ru-RU" sz="1600" dirty="0" smtClean="0"/>
              <a:t>Музейно-образовательного Центра </a:t>
            </a:r>
          </a:p>
          <a:p>
            <a:r>
              <a:rPr lang="ru-RU" sz="1600" b="1" dirty="0" smtClean="0"/>
              <a:t>(3</a:t>
            </a:r>
            <a:r>
              <a:rPr lang="ru-RU" sz="1600" b="1" dirty="0"/>
              <a:t> мин </a:t>
            </a:r>
            <a:r>
              <a:rPr lang="ru-RU" sz="1600" b="1" dirty="0" smtClean="0"/>
              <a:t>240</a:t>
            </a:r>
            <a:r>
              <a:rPr lang="ru-RU" sz="1600" b="1" dirty="0"/>
              <a:t> </a:t>
            </a:r>
            <a:r>
              <a:rPr lang="ru-RU" sz="1600" b="1" dirty="0" smtClean="0"/>
              <a:t>м)</a:t>
            </a:r>
            <a:endParaRPr lang="ru-RU" sz="1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9" y="941665"/>
            <a:ext cx="3166321" cy="300210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642897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5</a:t>
            </a:fld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45466" y="797253"/>
            <a:ext cx="400398" cy="523220"/>
            <a:chOff x="67128" y="1203598"/>
            <a:chExt cx="400398" cy="523220"/>
          </a:xfrm>
        </p:grpSpPr>
        <p:sp>
          <p:nvSpPr>
            <p:cNvPr id="14" name="Овал 13"/>
            <p:cNvSpPr/>
            <p:nvPr/>
          </p:nvSpPr>
          <p:spPr>
            <a:xfrm>
              <a:off x="67128" y="1276870"/>
              <a:ext cx="400398" cy="4003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3623" y="1203598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1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295087" y="747703"/>
            <a:ext cx="400398" cy="523220"/>
            <a:chOff x="67128" y="1203598"/>
            <a:chExt cx="400398" cy="523220"/>
          </a:xfrm>
        </p:grpSpPr>
        <p:sp>
          <p:nvSpPr>
            <p:cNvPr id="18" name="Овал 17"/>
            <p:cNvSpPr/>
            <p:nvPr/>
          </p:nvSpPr>
          <p:spPr>
            <a:xfrm>
              <a:off x="67128" y="1276870"/>
              <a:ext cx="400398" cy="4003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3623" y="1203598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2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5400000" flipV="1">
            <a:off x="7783397" y="1180544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78652" y="4010833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3" descr="C:\Users\Катя\Desktop\Ф_25_18\иконки\2\png\010-traveler-with-a-suitcas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" y="4059775"/>
            <a:ext cx="461156" cy="461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331760" y="203422"/>
            <a:ext cx="4267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С </a:t>
            </a:r>
            <a:r>
              <a:rPr lang="ru-RU" sz="2400" b="1" dirty="0" smtClean="0">
                <a:solidFill>
                  <a:srgbClr val="0070C0"/>
                </a:solidFill>
              </a:rPr>
              <a:t>железнодорожного </a:t>
            </a:r>
            <a:r>
              <a:rPr lang="ru-RU" sz="2400" b="1" dirty="0">
                <a:solidFill>
                  <a:srgbClr val="0070C0"/>
                </a:solidFill>
              </a:rPr>
              <a:t>вокзала 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87624" y="518357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общественном транспорте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(автобус или маршрутное такси, или троллейбус)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мин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39808" y="3958921"/>
            <a:ext cx="284156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Пройти пешком </a:t>
            </a:r>
            <a:r>
              <a:rPr lang="ru-RU" sz="1600" dirty="0" smtClean="0"/>
              <a:t>до остановки «</a:t>
            </a:r>
            <a:r>
              <a:rPr lang="ru-RU" dirty="0"/>
              <a:t>Железнодорожный вокзал</a:t>
            </a:r>
            <a:r>
              <a:rPr lang="ru-RU" sz="1600" dirty="0" smtClean="0"/>
              <a:t>» </a:t>
            </a:r>
            <a:r>
              <a:rPr lang="ru-RU" sz="1600" b="1" dirty="0" smtClean="0"/>
              <a:t>(2</a:t>
            </a:r>
            <a:r>
              <a:rPr lang="ru-RU" sz="1600" b="1" dirty="0"/>
              <a:t> мин </a:t>
            </a:r>
            <a:r>
              <a:rPr lang="ru-RU" sz="1600" b="1" dirty="0" smtClean="0"/>
              <a:t>160</a:t>
            </a:r>
            <a:r>
              <a:rPr lang="ru-RU" sz="1600" b="1" dirty="0"/>
              <a:t> </a:t>
            </a:r>
            <a:r>
              <a:rPr lang="ru-RU" sz="1600" b="1" dirty="0" smtClean="0"/>
              <a:t>м)</a:t>
            </a:r>
            <a:endParaRPr lang="ru-RU" sz="1600" b="1" dirty="0"/>
          </a:p>
        </p:txBody>
      </p:sp>
      <p:sp>
        <p:nvSpPr>
          <p:cNvPr id="24" name="Овал 23"/>
          <p:cNvSpPr/>
          <p:nvPr/>
        </p:nvSpPr>
        <p:spPr>
          <a:xfrm>
            <a:off x="3175015" y="4014908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Freeform 251"/>
          <p:cNvSpPr>
            <a:spLocks noEditPoints="1"/>
          </p:cNvSpPr>
          <p:nvPr/>
        </p:nvSpPr>
        <p:spPr bwMode="auto">
          <a:xfrm>
            <a:off x="3258274" y="4082338"/>
            <a:ext cx="309244" cy="416029"/>
          </a:xfrm>
          <a:custGeom>
            <a:avLst/>
            <a:gdLst>
              <a:gd name="T0" fmla="*/ 36 w 48"/>
              <a:gd name="T1" fmla="*/ 0 h 60"/>
              <a:gd name="T2" fmla="*/ 12 w 48"/>
              <a:gd name="T3" fmla="*/ 0 h 60"/>
              <a:gd name="T4" fmla="*/ 0 w 48"/>
              <a:gd name="T5" fmla="*/ 12 h 60"/>
              <a:gd name="T6" fmla="*/ 0 w 48"/>
              <a:gd name="T7" fmla="*/ 48 h 60"/>
              <a:gd name="T8" fmla="*/ 4 w 48"/>
              <a:gd name="T9" fmla="*/ 52 h 60"/>
              <a:gd name="T10" fmla="*/ 4 w 48"/>
              <a:gd name="T11" fmla="*/ 56 h 60"/>
              <a:gd name="T12" fmla="*/ 8 w 48"/>
              <a:gd name="T13" fmla="*/ 60 h 60"/>
              <a:gd name="T14" fmla="*/ 12 w 48"/>
              <a:gd name="T15" fmla="*/ 60 h 60"/>
              <a:gd name="T16" fmla="*/ 16 w 48"/>
              <a:gd name="T17" fmla="*/ 56 h 60"/>
              <a:gd name="T18" fmla="*/ 16 w 48"/>
              <a:gd name="T19" fmla="*/ 52 h 60"/>
              <a:gd name="T20" fmla="*/ 32 w 48"/>
              <a:gd name="T21" fmla="*/ 52 h 60"/>
              <a:gd name="T22" fmla="*/ 32 w 48"/>
              <a:gd name="T23" fmla="*/ 56 h 60"/>
              <a:gd name="T24" fmla="*/ 36 w 48"/>
              <a:gd name="T25" fmla="*/ 60 h 60"/>
              <a:gd name="T26" fmla="*/ 40 w 48"/>
              <a:gd name="T27" fmla="*/ 60 h 60"/>
              <a:gd name="T28" fmla="*/ 44 w 48"/>
              <a:gd name="T29" fmla="*/ 56 h 60"/>
              <a:gd name="T30" fmla="*/ 44 w 48"/>
              <a:gd name="T31" fmla="*/ 52 h 60"/>
              <a:gd name="T32" fmla="*/ 48 w 48"/>
              <a:gd name="T33" fmla="*/ 48 h 60"/>
              <a:gd name="T34" fmla="*/ 48 w 48"/>
              <a:gd name="T35" fmla="*/ 12 h 60"/>
              <a:gd name="T36" fmla="*/ 36 w 48"/>
              <a:gd name="T37" fmla="*/ 0 h 60"/>
              <a:gd name="T38" fmla="*/ 16 w 48"/>
              <a:gd name="T39" fmla="*/ 4 h 60"/>
              <a:gd name="T40" fmla="*/ 32 w 48"/>
              <a:gd name="T41" fmla="*/ 4 h 60"/>
              <a:gd name="T42" fmla="*/ 32 w 48"/>
              <a:gd name="T43" fmla="*/ 8 h 60"/>
              <a:gd name="T44" fmla="*/ 16 w 48"/>
              <a:gd name="T45" fmla="*/ 8 h 60"/>
              <a:gd name="T46" fmla="*/ 16 w 48"/>
              <a:gd name="T47" fmla="*/ 4 h 60"/>
              <a:gd name="T48" fmla="*/ 8 w 48"/>
              <a:gd name="T49" fmla="*/ 48 h 60"/>
              <a:gd name="T50" fmla="*/ 4 w 48"/>
              <a:gd name="T51" fmla="*/ 44 h 60"/>
              <a:gd name="T52" fmla="*/ 8 w 48"/>
              <a:gd name="T53" fmla="*/ 40 h 60"/>
              <a:gd name="T54" fmla="*/ 12 w 48"/>
              <a:gd name="T55" fmla="*/ 44 h 60"/>
              <a:gd name="T56" fmla="*/ 8 w 48"/>
              <a:gd name="T57" fmla="*/ 48 h 60"/>
              <a:gd name="T58" fmla="*/ 40 w 48"/>
              <a:gd name="T59" fmla="*/ 48 h 60"/>
              <a:gd name="T60" fmla="*/ 36 w 48"/>
              <a:gd name="T61" fmla="*/ 44 h 60"/>
              <a:gd name="T62" fmla="*/ 40 w 48"/>
              <a:gd name="T63" fmla="*/ 40 h 60"/>
              <a:gd name="T64" fmla="*/ 44 w 48"/>
              <a:gd name="T65" fmla="*/ 44 h 60"/>
              <a:gd name="T66" fmla="*/ 40 w 48"/>
              <a:gd name="T67" fmla="*/ 48 h 60"/>
              <a:gd name="T68" fmla="*/ 44 w 48"/>
              <a:gd name="T69" fmla="*/ 36 h 60"/>
              <a:gd name="T70" fmla="*/ 4 w 48"/>
              <a:gd name="T71" fmla="*/ 36 h 60"/>
              <a:gd name="T72" fmla="*/ 4 w 48"/>
              <a:gd name="T73" fmla="*/ 12 h 60"/>
              <a:gd name="T74" fmla="*/ 44 w 48"/>
              <a:gd name="T75" fmla="*/ 12 h 60"/>
              <a:gd name="T76" fmla="*/ 44 w 48"/>
              <a:gd name="T77" fmla="*/ 3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8" h="60">
                <a:moveTo>
                  <a:pt x="3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0"/>
                  <a:pt x="2" y="52"/>
                  <a:pt x="4" y="52"/>
                </a:cubicBezTo>
                <a:cubicBezTo>
                  <a:pt x="4" y="56"/>
                  <a:pt x="4" y="56"/>
                  <a:pt x="4" y="56"/>
                </a:cubicBezTo>
                <a:cubicBezTo>
                  <a:pt x="4" y="58"/>
                  <a:pt x="6" y="60"/>
                  <a:pt x="8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4" y="60"/>
                  <a:pt x="16" y="58"/>
                  <a:pt x="16" y="56"/>
                </a:cubicBezTo>
                <a:cubicBezTo>
                  <a:pt x="16" y="52"/>
                  <a:pt x="16" y="52"/>
                  <a:pt x="16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8"/>
                  <a:pt x="34" y="60"/>
                  <a:pt x="36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42" y="60"/>
                  <a:pt x="44" y="58"/>
                  <a:pt x="44" y="56"/>
                </a:cubicBezTo>
                <a:cubicBezTo>
                  <a:pt x="44" y="52"/>
                  <a:pt x="44" y="52"/>
                  <a:pt x="44" y="52"/>
                </a:cubicBezTo>
                <a:cubicBezTo>
                  <a:pt x="46" y="52"/>
                  <a:pt x="48" y="50"/>
                  <a:pt x="48" y="48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5"/>
                  <a:pt x="43" y="0"/>
                  <a:pt x="36" y="0"/>
                </a:cubicBezTo>
                <a:close/>
                <a:moveTo>
                  <a:pt x="16" y="4"/>
                </a:moveTo>
                <a:cubicBezTo>
                  <a:pt x="32" y="4"/>
                  <a:pt x="32" y="4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lnTo>
                  <a:pt x="16" y="4"/>
                </a:lnTo>
                <a:close/>
                <a:moveTo>
                  <a:pt x="8" y="48"/>
                </a:moveTo>
                <a:cubicBezTo>
                  <a:pt x="6" y="48"/>
                  <a:pt x="4" y="46"/>
                  <a:pt x="4" y="44"/>
                </a:cubicBezTo>
                <a:cubicBezTo>
                  <a:pt x="4" y="42"/>
                  <a:pt x="6" y="40"/>
                  <a:pt x="8" y="40"/>
                </a:cubicBezTo>
                <a:cubicBezTo>
                  <a:pt x="10" y="40"/>
                  <a:pt x="12" y="42"/>
                  <a:pt x="12" y="44"/>
                </a:cubicBezTo>
                <a:cubicBezTo>
                  <a:pt x="12" y="46"/>
                  <a:pt x="10" y="48"/>
                  <a:pt x="8" y="48"/>
                </a:cubicBezTo>
                <a:close/>
                <a:moveTo>
                  <a:pt x="40" y="48"/>
                </a:moveTo>
                <a:cubicBezTo>
                  <a:pt x="38" y="48"/>
                  <a:pt x="36" y="46"/>
                  <a:pt x="36" y="44"/>
                </a:cubicBezTo>
                <a:cubicBezTo>
                  <a:pt x="36" y="42"/>
                  <a:pt x="38" y="40"/>
                  <a:pt x="40" y="40"/>
                </a:cubicBezTo>
                <a:cubicBezTo>
                  <a:pt x="42" y="40"/>
                  <a:pt x="44" y="42"/>
                  <a:pt x="44" y="44"/>
                </a:cubicBezTo>
                <a:cubicBezTo>
                  <a:pt x="44" y="46"/>
                  <a:pt x="42" y="48"/>
                  <a:pt x="40" y="48"/>
                </a:cubicBezTo>
                <a:close/>
                <a:moveTo>
                  <a:pt x="44" y="36"/>
                </a:moveTo>
                <a:cubicBezTo>
                  <a:pt x="4" y="36"/>
                  <a:pt x="4" y="36"/>
                  <a:pt x="4" y="36"/>
                </a:cubicBezTo>
                <a:cubicBezTo>
                  <a:pt x="4" y="12"/>
                  <a:pt x="4" y="12"/>
                  <a:pt x="4" y="12"/>
                </a:cubicBezTo>
                <a:cubicBezTo>
                  <a:pt x="44" y="12"/>
                  <a:pt x="44" y="12"/>
                  <a:pt x="44" y="12"/>
                </a:cubicBezTo>
                <a:lnTo>
                  <a:pt x="44" y="3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126004" tIns="63002" rIns="126004" bIns="630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Прямоугольник 7"/>
          <p:cNvSpPr/>
          <p:nvPr/>
        </p:nvSpPr>
        <p:spPr>
          <a:xfrm>
            <a:off x="3567517" y="4010974"/>
            <a:ext cx="54426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Сесть на Автобус: 17 или Маршрутки: 17, 20, 25, 26, или Троллейбусы: 17, 20, 4 проехать 5 мин (остановки «Железнодорожный вокзал», «Площадь Суворова» и выйти на остановке: «Площадь Ушакова»</a:t>
            </a:r>
          </a:p>
        </p:txBody>
      </p:sp>
    </p:spTree>
    <p:extLst>
      <p:ext uri="{BB962C8B-B14F-4D97-AF65-F5344CB8AC3E}">
        <p14:creationId xmlns="" xmlns:p14="http://schemas.microsoft.com/office/powerpoint/2010/main" val="189221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901" y="897324"/>
            <a:ext cx="2010149" cy="30443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7" y="905853"/>
            <a:ext cx="2462198" cy="3035865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5322314" y="4061617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3" descr="C:\Users\Катя\Desktop\Ф_25_18\иконки\2\png\010-traveler-with-a-suitcase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948" y="4110559"/>
            <a:ext cx="461156" cy="461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5890250" y="4010833"/>
            <a:ext cx="33004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Пройти </a:t>
            </a:r>
            <a:r>
              <a:rPr lang="ru-RU" sz="1600" dirty="0" smtClean="0"/>
              <a:t>пешком от </a:t>
            </a:r>
            <a:r>
              <a:rPr lang="ru-RU" sz="1600" dirty="0" smtClean="0"/>
              <a:t>остановки </a:t>
            </a:r>
            <a:r>
              <a:rPr lang="ru-RU" sz="1600" dirty="0"/>
              <a:t>«Площадь Ушакова» </a:t>
            </a:r>
            <a:r>
              <a:rPr lang="ru-RU" sz="1600" dirty="0" smtClean="0"/>
              <a:t>к </a:t>
            </a:r>
            <a:r>
              <a:rPr lang="ru-RU" sz="1600" dirty="0"/>
              <a:t>зданию </a:t>
            </a:r>
            <a:r>
              <a:rPr lang="ru-RU" sz="1600" dirty="0" smtClean="0"/>
              <a:t>Музейно-образовательного Центра </a:t>
            </a:r>
          </a:p>
          <a:p>
            <a:r>
              <a:rPr lang="ru-RU" sz="1600" b="1" dirty="0" smtClean="0"/>
              <a:t>(4</a:t>
            </a:r>
            <a:r>
              <a:rPr lang="ru-RU" sz="1600" b="1" dirty="0"/>
              <a:t> мин </a:t>
            </a:r>
            <a:r>
              <a:rPr lang="ru-RU" sz="1600" b="1" dirty="0" smtClean="0"/>
              <a:t>310</a:t>
            </a:r>
            <a:r>
              <a:rPr lang="ru-RU" sz="1600" b="1" dirty="0"/>
              <a:t> </a:t>
            </a:r>
            <a:r>
              <a:rPr lang="ru-RU" sz="1600" b="1" dirty="0" smtClean="0"/>
              <a:t>м)</a:t>
            </a:r>
            <a:endParaRPr lang="ru-RU" sz="16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642897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6</a:t>
            </a:fld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45466" y="797253"/>
            <a:ext cx="400398" cy="523220"/>
            <a:chOff x="67128" y="1203598"/>
            <a:chExt cx="400398" cy="523220"/>
          </a:xfrm>
        </p:grpSpPr>
        <p:sp>
          <p:nvSpPr>
            <p:cNvPr id="14" name="Овал 13"/>
            <p:cNvSpPr/>
            <p:nvPr/>
          </p:nvSpPr>
          <p:spPr>
            <a:xfrm>
              <a:off x="67128" y="1276870"/>
              <a:ext cx="400398" cy="4003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3623" y="1203598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1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295087" y="747703"/>
            <a:ext cx="400398" cy="523220"/>
            <a:chOff x="67128" y="1203598"/>
            <a:chExt cx="400398" cy="523220"/>
          </a:xfrm>
        </p:grpSpPr>
        <p:sp>
          <p:nvSpPr>
            <p:cNvPr id="18" name="Овал 17"/>
            <p:cNvSpPr/>
            <p:nvPr/>
          </p:nvSpPr>
          <p:spPr>
            <a:xfrm>
              <a:off x="67128" y="1276870"/>
              <a:ext cx="400398" cy="4003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3623" y="1203598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2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5400000" flipV="1">
            <a:off x="7783397" y="1180544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78652" y="4010833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3" descr="C:\Users\Катя\Desktop\Ф_25_18\иконки\2\png\010-traveler-with-a-suitcase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" y="4059775"/>
            <a:ext cx="461156" cy="461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331760" y="203422"/>
            <a:ext cx="498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С аэропорта Севастополь (</a:t>
            </a:r>
            <a:r>
              <a:rPr lang="ru-RU" sz="2400" b="1" dirty="0" err="1">
                <a:solidFill>
                  <a:srgbClr val="0070C0"/>
                </a:solidFill>
              </a:rPr>
              <a:t>Бельбек</a:t>
            </a:r>
            <a:r>
              <a:rPr lang="ru-RU" sz="2400" b="1" dirty="0">
                <a:solidFill>
                  <a:srgbClr val="0070C0"/>
                </a:solidFill>
              </a:rPr>
              <a:t>) 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87624" y="518357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общественном транспорте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автобус)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ч 18 мин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39808" y="3958921"/>
            <a:ext cx="21599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Пройти пешком </a:t>
            </a:r>
            <a:r>
              <a:rPr lang="ru-RU" sz="1600" dirty="0" smtClean="0"/>
              <a:t>до остановки «</a:t>
            </a:r>
            <a:r>
              <a:rPr lang="ru-RU" dirty="0"/>
              <a:t>Аэропорт </a:t>
            </a:r>
            <a:r>
              <a:rPr lang="ru-RU" dirty="0" err="1"/>
              <a:t>Бельбек</a:t>
            </a:r>
            <a:r>
              <a:rPr lang="ru-RU" sz="1600" dirty="0" smtClean="0"/>
              <a:t>»</a:t>
            </a:r>
            <a:endParaRPr lang="ru-RU" sz="1600" b="1" dirty="0"/>
          </a:p>
          <a:p>
            <a:r>
              <a:rPr lang="ru-RU" sz="1600" b="1" dirty="0" smtClean="0"/>
              <a:t>(7</a:t>
            </a:r>
            <a:r>
              <a:rPr lang="ru-RU" sz="1600" b="1" dirty="0"/>
              <a:t> мин </a:t>
            </a:r>
            <a:r>
              <a:rPr lang="ru-RU" sz="1600" b="1" dirty="0" smtClean="0"/>
              <a:t>580</a:t>
            </a:r>
            <a:r>
              <a:rPr lang="ru-RU" sz="1600" b="1" dirty="0"/>
              <a:t> </a:t>
            </a:r>
            <a:r>
              <a:rPr lang="ru-RU" sz="1600" b="1" dirty="0" smtClean="0"/>
              <a:t>м)</a:t>
            </a:r>
            <a:endParaRPr lang="ru-RU" sz="1600" b="1" dirty="0"/>
          </a:p>
        </p:txBody>
      </p:sp>
      <p:sp>
        <p:nvSpPr>
          <p:cNvPr id="24" name="Овал 23"/>
          <p:cNvSpPr/>
          <p:nvPr/>
        </p:nvSpPr>
        <p:spPr>
          <a:xfrm>
            <a:off x="2906130" y="4053648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Freeform 251"/>
          <p:cNvSpPr>
            <a:spLocks noEditPoints="1"/>
          </p:cNvSpPr>
          <p:nvPr/>
        </p:nvSpPr>
        <p:spPr bwMode="auto">
          <a:xfrm>
            <a:off x="2989389" y="4121078"/>
            <a:ext cx="309244" cy="416029"/>
          </a:xfrm>
          <a:custGeom>
            <a:avLst/>
            <a:gdLst>
              <a:gd name="T0" fmla="*/ 36 w 48"/>
              <a:gd name="T1" fmla="*/ 0 h 60"/>
              <a:gd name="T2" fmla="*/ 12 w 48"/>
              <a:gd name="T3" fmla="*/ 0 h 60"/>
              <a:gd name="T4" fmla="*/ 0 w 48"/>
              <a:gd name="T5" fmla="*/ 12 h 60"/>
              <a:gd name="T6" fmla="*/ 0 w 48"/>
              <a:gd name="T7" fmla="*/ 48 h 60"/>
              <a:gd name="T8" fmla="*/ 4 w 48"/>
              <a:gd name="T9" fmla="*/ 52 h 60"/>
              <a:gd name="T10" fmla="*/ 4 w 48"/>
              <a:gd name="T11" fmla="*/ 56 h 60"/>
              <a:gd name="T12" fmla="*/ 8 w 48"/>
              <a:gd name="T13" fmla="*/ 60 h 60"/>
              <a:gd name="T14" fmla="*/ 12 w 48"/>
              <a:gd name="T15" fmla="*/ 60 h 60"/>
              <a:gd name="T16" fmla="*/ 16 w 48"/>
              <a:gd name="T17" fmla="*/ 56 h 60"/>
              <a:gd name="T18" fmla="*/ 16 w 48"/>
              <a:gd name="T19" fmla="*/ 52 h 60"/>
              <a:gd name="T20" fmla="*/ 32 w 48"/>
              <a:gd name="T21" fmla="*/ 52 h 60"/>
              <a:gd name="T22" fmla="*/ 32 w 48"/>
              <a:gd name="T23" fmla="*/ 56 h 60"/>
              <a:gd name="T24" fmla="*/ 36 w 48"/>
              <a:gd name="T25" fmla="*/ 60 h 60"/>
              <a:gd name="T26" fmla="*/ 40 w 48"/>
              <a:gd name="T27" fmla="*/ 60 h 60"/>
              <a:gd name="T28" fmla="*/ 44 w 48"/>
              <a:gd name="T29" fmla="*/ 56 h 60"/>
              <a:gd name="T30" fmla="*/ 44 w 48"/>
              <a:gd name="T31" fmla="*/ 52 h 60"/>
              <a:gd name="T32" fmla="*/ 48 w 48"/>
              <a:gd name="T33" fmla="*/ 48 h 60"/>
              <a:gd name="T34" fmla="*/ 48 w 48"/>
              <a:gd name="T35" fmla="*/ 12 h 60"/>
              <a:gd name="T36" fmla="*/ 36 w 48"/>
              <a:gd name="T37" fmla="*/ 0 h 60"/>
              <a:gd name="T38" fmla="*/ 16 w 48"/>
              <a:gd name="T39" fmla="*/ 4 h 60"/>
              <a:gd name="T40" fmla="*/ 32 w 48"/>
              <a:gd name="T41" fmla="*/ 4 h 60"/>
              <a:gd name="T42" fmla="*/ 32 w 48"/>
              <a:gd name="T43" fmla="*/ 8 h 60"/>
              <a:gd name="T44" fmla="*/ 16 w 48"/>
              <a:gd name="T45" fmla="*/ 8 h 60"/>
              <a:gd name="T46" fmla="*/ 16 w 48"/>
              <a:gd name="T47" fmla="*/ 4 h 60"/>
              <a:gd name="T48" fmla="*/ 8 w 48"/>
              <a:gd name="T49" fmla="*/ 48 h 60"/>
              <a:gd name="T50" fmla="*/ 4 w 48"/>
              <a:gd name="T51" fmla="*/ 44 h 60"/>
              <a:gd name="T52" fmla="*/ 8 w 48"/>
              <a:gd name="T53" fmla="*/ 40 h 60"/>
              <a:gd name="T54" fmla="*/ 12 w 48"/>
              <a:gd name="T55" fmla="*/ 44 h 60"/>
              <a:gd name="T56" fmla="*/ 8 w 48"/>
              <a:gd name="T57" fmla="*/ 48 h 60"/>
              <a:gd name="T58" fmla="*/ 40 w 48"/>
              <a:gd name="T59" fmla="*/ 48 h 60"/>
              <a:gd name="T60" fmla="*/ 36 w 48"/>
              <a:gd name="T61" fmla="*/ 44 h 60"/>
              <a:gd name="T62" fmla="*/ 40 w 48"/>
              <a:gd name="T63" fmla="*/ 40 h 60"/>
              <a:gd name="T64" fmla="*/ 44 w 48"/>
              <a:gd name="T65" fmla="*/ 44 h 60"/>
              <a:gd name="T66" fmla="*/ 40 w 48"/>
              <a:gd name="T67" fmla="*/ 48 h 60"/>
              <a:gd name="T68" fmla="*/ 44 w 48"/>
              <a:gd name="T69" fmla="*/ 36 h 60"/>
              <a:gd name="T70" fmla="*/ 4 w 48"/>
              <a:gd name="T71" fmla="*/ 36 h 60"/>
              <a:gd name="T72" fmla="*/ 4 w 48"/>
              <a:gd name="T73" fmla="*/ 12 h 60"/>
              <a:gd name="T74" fmla="*/ 44 w 48"/>
              <a:gd name="T75" fmla="*/ 12 h 60"/>
              <a:gd name="T76" fmla="*/ 44 w 48"/>
              <a:gd name="T77" fmla="*/ 3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8" h="60">
                <a:moveTo>
                  <a:pt x="3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0"/>
                  <a:pt x="2" y="52"/>
                  <a:pt x="4" y="52"/>
                </a:cubicBezTo>
                <a:cubicBezTo>
                  <a:pt x="4" y="56"/>
                  <a:pt x="4" y="56"/>
                  <a:pt x="4" y="56"/>
                </a:cubicBezTo>
                <a:cubicBezTo>
                  <a:pt x="4" y="58"/>
                  <a:pt x="6" y="60"/>
                  <a:pt x="8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4" y="60"/>
                  <a:pt x="16" y="58"/>
                  <a:pt x="16" y="56"/>
                </a:cubicBezTo>
                <a:cubicBezTo>
                  <a:pt x="16" y="52"/>
                  <a:pt x="16" y="52"/>
                  <a:pt x="16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8"/>
                  <a:pt x="34" y="60"/>
                  <a:pt x="36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42" y="60"/>
                  <a:pt x="44" y="58"/>
                  <a:pt x="44" y="56"/>
                </a:cubicBezTo>
                <a:cubicBezTo>
                  <a:pt x="44" y="52"/>
                  <a:pt x="44" y="52"/>
                  <a:pt x="44" y="52"/>
                </a:cubicBezTo>
                <a:cubicBezTo>
                  <a:pt x="46" y="52"/>
                  <a:pt x="48" y="50"/>
                  <a:pt x="48" y="48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5"/>
                  <a:pt x="43" y="0"/>
                  <a:pt x="36" y="0"/>
                </a:cubicBezTo>
                <a:close/>
                <a:moveTo>
                  <a:pt x="16" y="4"/>
                </a:moveTo>
                <a:cubicBezTo>
                  <a:pt x="32" y="4"/>
                  <a:pt x="32" y="4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lnTo>
                  <a:pt x="16" y="4"/>
                </a:lnTo>
                <a:close/>
                <a:moveTo>
                  <a:pt x="8" y="48"/>
                </a:moveTo>
                <a:cubicBezTo>
                  <a:pt x="6" y="48"/>
                  <a:pt x="4" y="46"/>
                  <a:pt x="4" y="44"/>
                </a:cubicBezTo>
                <a:cubicBezTo>
                  <a:pt x="4" y="42"/>
                  <a:pt x="6" y="40"/>
                  <a:pt x="8" y="40"/>
                </a:cubicBezTo>
                <a:cubicBezTo>
                  <a:pt x="10" y="40"/>
                  <a:pt x="12" y="42"/>
                  <a:pt x="12" y="44"/>
                </a:cubicBezTo>
                <a:cubicBezTo>
                  <a:pt x="12" y="46"/>
                  <a:pt x="10" y="48"/>
                  <a:pt x="8" y="48"/>
                </a:cubicBezTo>
                <a:close/>
                <a:moveTo>
                  <a:pt x="40" y="48"/>
                </a:moveTo>
                <a:cubicBezTo>
                  <a:pt x="38" y="48"/>
                  <a:pt x="36" y="46"/>
                  <a:pt x="36" y="44"/>
                </a:cubicBezTo>
                <a:cubicBezTo>
                  <a:pt x="36" y="42"/>
                  <a:pt x="38" y="40"/>
                  <a:pt x="40" y="40"/>
                </a:cubicBezTo>
                <a:cubicBezTo>
                  <a:pt x="42" y="40"/>
                  <a:pt x="44" y="42"/>
                  <a:pt x="44" y="44"/>
                </a:cubicBezTo>
                <a:cubicBezTo>
                  <a:pt x="44" y="46"/>
                  <a:pt x="42" y="48"/>
                  <a:pt x="40" y="48"/>
                </a:cubicBezTo>
                <a:close/>
                <a:moveTo>
                  <a:pt x="44" y="36"/>
                </a:moveTo>
                <a:cubicBezTo>
                  <a:pt x="4" y="36"/>
                  <a:pt x="4" y="36"/>
                  <a:pt x="4" y="36"/>
                </a:cubicBezTo>
                <a:cubicBezTo>
                  <a:pt x="4" y="12"/>
                  <a:pt x="4" y="12"/>
                  <a:pt x="4" y="12"/>
                </a:cubicBezTo>
                <a:cubicBezTo>
                  <a:pt x="44" y="12"/>
                  <a:pt x="44" y="12"/>
                  <a:pt x="44" y="12"/>
                </a:cubicBezTo>
                <a:lnTo>
                  <a:pt x="44" y="3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126004" tIns="63002" rIns="126004" bIns="630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Прямоугольник 7"/>
          <p:cNvSpPr/>
          <p:nvPr/>
        </p:nvSpPr>
        <p:spPr>
          <a:xfrm>
            <a:off x="3381892" y="4059131"/>
            <a:ext cx="1843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На Автобусе: 137 проехать </a:t>
            </a:r>
            <a:r>
              <a:rPr lang="ru-RU" sz="1600" b="1" dirty="0" smtClean="0"/>
              <a:t>1ч 8 </a:t>
            </a:r>
            <a:r>
              <a:rPr lang="ru-RU" sz="1600" b="1" dirty="0"/>
              <a:t>мин </a:t>
            </a:r>
            <a:r>
              <a:rPr lang="ru-RU" sz="1600" dirty="0" smtClean="0"/>
              <a:t>(32 остановки)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43" y="897324"/>
            <a:ext cx="2437469" cy="3097308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5937836" y="759564"/>
            <a:ext cx="400398" cy="523220"/>
            <a:chOff x="67128" y="1203598"/>
            <a:chExt cx="400398" cy="523220"/>
          </a:xfrm>
        </p:grpSpPr>
        <p:sp>
          <p:nvSpPr>
            <p:cNvPr id="37" name="Овал 36"/>
            <p:cNvSpPr/>
            <p:nvPr/>
          </p:nvSpPr>
          <p:spPr>
            <a:xfrm>
              <a:off x="67128" y="1276870"/>
              <a:ext cx="400398" cy="4003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83623" y="1203598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3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88310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668D-AC78-4F47-BDB4-295FE789E06A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79712" y="19548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Службы такси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885586694"/>
              </p:ext>
            </p:extLst>
          </p:nvPr>
        </p:nvGraphicFramePr>
        <p:xfrm>
          <a:off x="323528" y="987574"/>
          <a:ext cx="8352928" cy="3737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terial Color Light">
      <a:dk1>
        <a:srgbClr val="222222"/>
      </a:dk1>
      <a:lt1>
        <a:srgbClr val="FFFFFF"/>
      </a:lt1>
      <a:dk2>
        <a:srgbClr val="222222"/>
      </a:dk2>
      <a:lt2>
        <a:srgbClr val="FFFFFF"/>
      </a:lt2>
      <a:accent1>
        <a:srgbClr val="2196F3"/>
      </a:accent1>
      <a:accent2>
        <a:srgbClr val="3F51B5"/>
      </a:accent2>
      <a:accent3>
        <a:srgbClr val="8BC34A"/>
      </a:accent3>
      <a:accent4>
        <a:srgbClr val="CDDC39"/>
      </a:accent4>
      <a:accent5>
        <a:srgbClr val="009688"/>
      </a:accent5>
      <a:accent6>
        <a:srgbClr val="00BCD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1424</TotalTime>
  <Words>423</Words>
  <Application>Microsoft Office PowerPoint</Application>
  <PresentationFormat>Экран (16:9)</PresentationFormat>
  <Paragraphs>58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Памятка участникам семинаров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</dc:creator>
  <cp:lastModifiedBy>Пользователь Windows</cp:lastModifiedBy>
  <cp:revision>331</cp:revision>
  <dcterms:created xsi:type="dcterms:W3CDTF">2018-05-21T13:50:17Z</dcterms:created>
  <dcterms:modified xsi:type="dcterms:W3CDTF">2018-06-09T13:29:22Z</dcterms:modified>
</cp:coreProperties>
</file>