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0" r:id="rId3"/>
    <p:sldId id="281" r:id="rId4"/>
    <p:sldId id="282" r:id="rId5"/>
    <p:sldId id="283" r:id="rId6"/>
    <p:sldId id="286" r:id="rId7"/>
    <p:sldId id="285" r:id="rId8"/>
    <p:sldId id="301" r:id="rId9"/>
    <p:sldId id="302" r:id="rId10"/>
    <p:sldId id="28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6" r:id="rId19"/>
    <p:sldId id="298" r:id="rId20"/>
    <p:sldId id="299" r:id="rId21"/>
    <p:sldId id="307" r:id="rId22"/>
    <p:sldId id="295" r:id="rId23"/>
    <p:sldId id="296" r:id="rId24"/>
    <p:sldId id="309" r:id="rId25"/>
    <p:sldId id="304" r:id="rId26"/>
    <p:sldId id="305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7" autoAdjust="0"/>
  </p:normalViewPr>
  <p:slideViewPr>
    <p:cSldViewPr>
      <p:cViewPr>
        <p:scale>
          <a:sx n="100" d="100"/>
          <a:sy n="100" d="100"/>
        </p:scale>
        <p:origin x="-869" y="-168"/>
      </p:cViewPr>
      <p:guideLst>
        <p:guide orient="horz" pos="8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616C9-C64E-47AC-BA75-A41942D77AB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FB97A36-D3C4-45CE-ADCA-6B3C8BD9EC4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«Везёт»</a:t>
          </a:r>
          <a:endParaRPr lang="ru-RU" dirty="0">
            <a:solidFill>
              <a:schemeClr val="bg1"/>
            </a:solidFill>
          </a:endParaRPr>
        </a:p>
      </dgm:t>
    </dgm:pt>
    <dgm:pt modelId="{ED434BB3-CA8A-436E-87A8-79DA05B013F3}" type="parTrans" cxnId="{EDBA831A-6B74-41BD-A706-129A11914FDF}">
      <dgm:prSet/>
      <dgm:spPr/>
      <dgm:t>
        <a:bodyPr/>
        <a:lstStyle/>
        <a:p>
          <a:endParaRPr lang="ru-RU"/>
        </a:p>
      </dgm:t>
    </dgm:pt>
    <dgm:pt modelId="{ABF73CCA-442F-402C-B5AC-FE02AD560470}" type="sibTrans" cxnId="{EDBA831A-6B74-41BD-A706-129A11914FDF}">
      <dgm:prSet/>
      <dgm:spPr/>
      <dgm:t>
        <a:bodyPr/>
        <a:lstStyle/>
        <a:p>
          <a:endParaRPr lang="ru-RU"/>
        </a:p>
      </dgm:t>
    </dgm:pt>
    <dgm:pt modelId="{7999DB94-06D0-4FC1-BDE5-8225A90C99F0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(495)909-90-90</a:t>
          </a:r>
          <a:endParaRPr lang="ru-RU" sz="1400" dirty="0" smtClean="0"/>
        </a:p>
      </dgm:t>
    </dgm:pt>
    <dgm:pt modelId="{0313F8D2-3ADB-4E29-9FDA-487CBF9A539C}" type="parTrans" cxnId="{120D300F-4C82-4849-9B00-569355BF8D50}">
      <dgm:prSet/>
      <dgm:spPr/>
      <dgm:t>
        <a:bodyPr/>
        <a:lstStyle/>
        <a:p>
          <a:endParaRPr lang="ru-RU"/>
        </a:p>
      </dgm:t>
    </dgm:pt>
    <dgm:pt modelId="{84221BFC-DBB5-45B6-B076-DEBAF26E36A6}" type="sibTrans" cxnId="{120D300F-4C82-4849-9B00-569355BF8D50}">
      <dgm:prSet/>
      <dgm:spPr/>
      <dgm:t>
        <a:bodyPr/>
        <a:lstStyle/>
        <a:p>
          <a:endParaRPr lang="ru-RU"/>
        </a:p>
      </dgm:t>
    </dgm:pt>
    <dgm:pt modelId="{D786023F-554D-44BA-A891-BE8AE83E845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Служба «755» такси</a:t>
          </a:r>
          <a:endParaRPr lang="ru-RU" dirty="0">
            <a:solidFill>
              <a:schemeClr val="bg1"/>
            </a:solidFill>
          </a:endParaRPr>
        </a:p>
      </dgm:t>
    </dgm:pt>
    <dgm:pt modelId="{305FAE04-867D-4542-809E-A94E4517760A}" type="parTrans" cxnId="{CD7C8E23-2918-44B3-B50A-779AC2925D0B}">
      <dgm:prSet/>
      <dgm:spPr/>
      <dgm:t>
        <a:bodyPr/>
        <a:lstStyle/>
        <a:p>
          <a:endParaRPr lang="ru-RU"/>
        </a:p>
      </dgm:t>
    </dgm:pt>
    <dgm:pt modelId="{26BEF867-23F0-4262-B111-E5743FEA8FF3}" type="sibTrans" cxnId="{CD7C8E23-2918-44B3-B50A-779AC2925D0B}">
      <dgm:prSet/>
      <dgm:spPr/>
      <dgm:t>
        <a:bodyPr/>
        <a:lstStyle/>
        <a:p>
          <a:endParaRPr lang="ru-RU"/>
        </a:p>
      </dgm:t>
    </dgm:pt>
    <dgm:pt modelId="{BD32CB7B-F8D0-484A-8B0B-565E2BEECDC9}">
      <dgm:prSet phldrT="[Текст]" custT="1"/>
      <dgm:spPr/>
      <dgm:t>
        <a:bodyPr/>
        <a:lstStyle/>
        <a:p>
          <a:r>
            <a:rPr lang="ru-RU" sz="1400" dirty="0" smtClean="0"/>
            <a:t>+7(495)743-98-80</a:t>
          </a:r>
          <a:endParaRPr lang="ru-RU" sz="1400" dirty="0"/>
        </a:p>
      </dgm:t>
    </dgm:pt>
    <dgm:pt modelId="{FF49111C-ABA9-469F-98B2-1E2B5F0FFAF8}" type="parTrans" cxnId="{F435F2DF-F2D8-48A1-AFC5-59B581F7C4A1}">
      <dgm:prSet/>
      <dgm:spPr/>
      <dgm:t>
        <a:bodyPr/>
        <a:lstStyle/>
        <a:p>
          <a:endParaRPr lang="ru-RU"/>
        </a:p>
      </dgm:t>
    </dgm:pt>
    <dgm:pt modelId="{CE789009-4BDB-46D7-8331-CFAD561E0769}" type="sibTrans" cxnId="{F435F2DF-F2D8-48A1-AFC5-59B581F7C4A1}">
      <dgm:prSet/>
      <dgm:spPr/>
      <dgm:t>
        <a:bodyPr/>
        <a:lstStyle/>
        <a:p>
          <a:endParaRPr lang="ru-RU"/>
        </a:p>
      </dgm:t>
    </dgm:pt>
    <dgm:pt modelId="{B7F045FB-6D9C-46B9-B3BC-27307A5670F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«Экспресс»</a:t>
          </a:r>
          <a:endParaRPr lang="ru-RU" dirty="0">
            <a:solidFill>
              <a:schemeClr val="bg1"/>
            </a:solidFill>
          </a:endParaRPr>
        </a:p>
      </dgm:t>
    </dgm:pt>
    <dgm:pt modelId="{6B6A24BD-E673-416D-A255-44BCFEA8BADA}" type="parTrans" cxnId="{8387AE2C-A14E-403F-9459-5AC319498C9C}">
      <dgm:prSet/>
      <dgm:spPr/>
      <dgm:t>
        <a:bodyPr/>
        <a:lstStyle/>
        <a:p>
          <a:endParaRPr lang="ru-RU"/>
        </a:p>
      </dgm:t>
    </dgm:pt>
    <dgm:pt modelId="{AE7DF0CB-F3C4-4A7E-AC30-89992FA42B88}" type="sibTrans" cxnId="{8387AE2C-A14E-403F-9459-5AC319498C9C}">
      <dgm:prSet/>
      <dgm:spPr/>
      <dgm:t>
        <a:bodyPr/>
        <a:lstStyle/>
        <a:p>
          <a:endParaRPr lang="ru-RU"/>
        </a:p>
      </dgm:t>
    </dgm:pt>
    <dgm:pt modelId="{A07AF6EA-3CBB-46AF-83FE-A33606D13F4F}">
      <dgm:prSet phldrT="[Текст]" custT="1"/>
      <dgm:spPr/>
      <dgm:t>
        <a:bodyPr/>
        <a:lstStyle/>
        <a:p>
          <a:r>
            <a:rPr lang="ru-RU" sz="1400" dirty="0" smtClean="0"/>
            <a:t>+</a:t>
          </a:r>
          <a:r>
            <a:rPr lang="ru-RU" sz="1400" b="0" i="0" dirty="0" smtClean="0"/>
            <a:t>7(495)221-89-81</a:t>
          </a:r>
          <a:endParaRPr lang="ru-RU" sz="1400" dirty="0"/>
        </a:p>
      </dgm:t>
    </dgm:pt>
    <dgm:pt modelId="{C86B8ED1-2C2D-4ADC-AEFC-8CE5BC5D67A7}" type="parTrans" cxnId="{0A77AFB2-9807-4B8A-824B-E47309AF5CDC}">
      <dgm:prSet/>
      <dgm:spPr/>
      <dgm:t>
        <a:bodyPr/>
        <a:lstStyle/>
        <a:p>
          <a:endParaRPr lang="ru-RU"/>
        </a:p>
      </dgm:t>
    </dgm:pt>
    <dgm:pt modelId="{15CD1C44-D74A-4191-BFE9-9ADB67051276}" type="sibTrans" cxnId="{0A77AFB2-9807-4B8A-824B-E47309AF5CDC}">
      <dgm:prSet/>
      <dgm:spPr/>
      <dgm:t>
        <a:bodyPr/>
        <a:lstStyle/>
        <a:p>
          <a:endParaRPr lang="ru-RU"/>
        </a:p>
      </dgm:t>
    </dgm:pt>
    <dgm:pt modelId="{E6F40356-B8BC-4C99-8BE4-839EB84DC4DE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Такси Элит</a:t>
          </a:r>
          <a:endParaRPr lang="ru-RU" dirty="0">
            <a:solidFill>
              <a:schemeClr val="bg1"/>
            </a:solidFill>
          </a:endParaRPr>
        </a:p>
      </dgm:t>
    </dgm:pt>
    <dgm:pt modelId="{2B0E6D8F-584B-4153-AD30-44A55D7F965D}" type="parTrans" cxnId="{9EA799FD-773E-41AF-8CAA-A9DCE208C242}">
      <dgm:prSet/>
      <dgm:spPr/>
      <dgm:t>
        <a:bodyPr/>
        <a:lstStyle/>
        <a:p>
          <a:endParaRPr lang="ru-RU"/>
        </a:p>
      </dgm:t>
    </dgm:pt>
    <dgm:pt modelId="{4E374CD8-06D8-40FF-B108-AD4283634D5E}" type="sibTrans" cxnId="{9EA799FD-773E-41AF-8CAA-A9DCE208C242}">
      <dgm:prSet/>
      <dgm:spPr/>
      <dgm:t>
        <a:bodyPr/>
        <a:lstStyle/>
        <a:p>
          <a:endParaRPr lang="ru-RU"/>
        </a:p>
      </dgm:t>
    </dgm:pt>
    <dgm:pt modelId="{561385B7-6570-430B-B971-E1FA1DDDD170}">
      <dgm:prSet custT="1"/>
      <dgm:spPr/>
      <dgm:t>
        <a:bodyPr/>
        <a:lstStyle/>
        <a:p>
          <a:r>
            <a:rPr lang="ru-RU" sz="1400" dirty="0" smtClean="0"/>
            <a:t>+</a:t>
          </a:r>
          <a:r>
            <a:rPr lang="ru-RU" sz="1400" b="0" i="0" dirty="0" smtClean="0"/>
            <a:t>7(495)500-05-00</a:t>
          </a:r>
          <a:endParaRPr lang="ru-RU" sz="1400" dirty="0"/>
        </a:p>
      </dgm:t>
    </dgm:pt>
    <dgm:pt modelId="{868DB9E1-7BDA-4120-8442-F90C9128A176}" type="parTrans" cxnId="{7A04A20C-A461-482B-83FC-292CC0E992E8}">
      <dgm:prSet/>
      <dgm:spPr/>
      <dgm:t>
        <a:bodyPr/>
        <a:lstStyle/>
        <a:p>
          <a:endParaRPr lang="ru-RU"/>
        </a:p>
      </dgm:t>
    </dgm:pt>
    <dgm:pt modelId="{625A76BE-2A07-4AFB-A4C4-B5D339DEB406}" type="sibTrans" cxnId="{7A04A20C-A461-482B-83FC-292CC0E992E8}">
      <dgm:prSet/>
      <dgm:spPr/>
      <dgm:t>
        <a:bodyPr/>
        <a:lstStyle/>
        <a:p>
          <a:endParaRPr lang="ru-RU"/>
        </a:p>
      </dgm:t>
    </dgm:pt>
    <dgm:pt modelId="{4CF07A9C-6429-4C6A-8BA1-1204240BAF2A}">
      <dgm:prSet phldrT="[Текст]" custT="1"/>
      <dgm:spPr/>
      <dgm:t>
        <a:bodyPr/>
        <a:lstStyle/>
        <a:p>
          <a:r>
            <a:rPr lang="ru-RU" sz="1400" dirty="0" smtClean="0"/>
            <a:t>+7</a:t>
          </a:r>
          <a:r>
            <a:rPr lang="ru-RU" sz="1400" b="0" i="0" u="none" dirty="0" smtClean="0"/>
            <a:t>(495)2-800-800</a:t>
          </a:r>
          <a:endParaRPr lang="ru-RU" sz="1400" dirty="0" smtClean="0"/>
        </a:p>
      </dgm:t>
    </dgm:pt>
    <dgm:pt modelId="{C5720D11-C757-434B-88B6-D8B1DC4F1988}" type="parTrans" cxnId="{DC70FDA4-2F29-4B69-B312-82936DA88DFF}">
      <dgm:prSet/>
      <dgm:spPr/>
      <dgm:t>
        <a:bodyPr/>
        <a:lstStyle/>
        <a:p>
          <a:endParaRPr lang="ru-RU"/>
        </a:p>
      </dgm:t>
    </dgm:pt>
    <dgm:pt modelId="{BB8C1169-A2B9-4B92-9AA3-EBFC6D9E61BD}" type="sibTrans" cxnId="{DC70FDA4-2F29-4B69-B312-82936DA88DFF}">
      <dgm:prSet/>
      <dgm:spPr/>
      <dgm:t>
        <a:bodyPr/>
        <a:lstStyle/>
        <a:p>
          <a:endParaRPr lang="ru-RU"/>
        </a:p>
      </dgm:t>
    </dgm:pt>
    <dgm:pt modelId="{F0B9C9DE-40D0-481F-B036-66D28CF98A91}">
      <dgm:prSet phldrT="[Текст]" custT="1"/>
      <dgm:spPr/>
      <dgm:t>
        <a:bodyPr/>
        <a:lstStyle/>
        <a:p>
          <a:r>
            <a:rPr lang="ru-RU" sz="1400" u="sng" dirty="0" err="1" smtClean="0"/>
            <a:t>taxi-deshevoe.ru</a:t>
          </a:r>
          <a:endParaRPr lang="ru-RU" sz="1400" u="sng" dirty="0"/>
        </a:p>
      </dgm:t>
    </dgm:pt>
    <dgm:pt modelId="{E3EDE808-1949-4E1F-A2D7-F5E1C1C77022}" type="parTrans" cxnId="{7346D752-33DA-4121-B37D-4E2DD8981346}">
      <dgm:prSet/>
      <dgm:spPr/>
      <dgm:t>
        <a:bodyPr/>
        <a:lstStyle/>
        <a:p>
          <a:endParaRPr lang="ru-RU"/>
        </a:p>
      </dgm:t>
    </dgm:pt>
    <dgm:pt modelId="{D31B3350-667A-450F-A293-1F40962C30C5}" type="sibTrans" cxnId="{7346D752-33DA-4121-B37D-4E2DD8981346}">
      <dgm:prSet/>
      <dgm:spPr/>
      <dgm:t>
        <a:bodyPr/>
        <a:lstStyle/>
        <a:p>
          <a:endParaRPr lang="ru-RU"/>
        </a:p>
      </dgm:t>
    </dgm:pt>
    <dgm:pt modelId="{2886CF18-23AB-470F-9D57-BB40048EC505}">
      <dgm:prSet phldrT="[Текст]" custT="1"/>
      <dgm:spPr/>
      <dgm:t>
        <a:bodyPr/>
        <a:lstStyle/>
        <a:p>
          <a:r>
            <a:rPr lang="en-US" sz="1600" u="sng" dirty="0" smtClean="0"/>
            <a:t>moscow.rutaxi.ru</a:t>
          </a:r>
          <a:endParaRPr lang="ru-RU" sz="1600" u="sng" dirty="0"/>
        </a:p>
      </dgm:t>
    </dgm:pt>
    <dgm:pt modelId="{093C1625-7058-4FE1-B914-12ED9A7DB2B9}" type="parTrans" cxnId="{9310C0F1-683F-4534-8C30-E8BF333DA066}">
      <dgm:prSet/>
      <dgm:spPr/>
      <dgm:t>
        <a:bodyPr/>
        <a:lstStyle/>
        <a:p>
          <a:endParaRPr lang="ru-RU"/>
        </a:p>
      </dgm:t>
    </dgm:pt>
    <dgm:pt modelId="{A478D6AE-D8AA-4B45-A01E-6BE1B1E7132F}" type="sibTrans" cxnId="{9310C0F1-683F-4534-8C30-E8BF333DA066}">
      <dgm:prSet/>
      <dgm:spPr/>
      <dgm:t>
        <a:bodyPr/>
        <a:lstStyle/>
        <a:p>
          <a:endParaRPr lang="ru-RU"/>
        </a:p>
      </dgm:t>
    </dgm:pt>
    <dgm:pt modelId="{51F94056-A7E8-47E6-8039-B0BC6C82BBA5}">
      <dgm:prSet phldrT="[Текст]" custT="1"/>
      <dgm:spPr/>
      <dgm:t>
        <a:bodyPr/>
        <a:lstStyle/>
        <a:p>
          <a:endParaRPr lang="ru-RU" sz="1400" dirty="0"/>
        </a:p>
      </dgm:t>
    </dgm:pt>
    <dgm:pt modelId="{8DC6BFB6-4B06-48D1-973E-EE2729BF5EE7}" type="parTrans" cxnId="{4615C6A2-3A99-4B8C-AFFB-F07A83B545C0}">
      <dgm:prSet/>
      <dgm:spPr/>
      <dgm:t>
        <a:bodyPr/>
        <a:lstStyle/>
        <a:p>
          <a:endParaRPr lang="ru-RU"/>
        </a:p>
      </dgm:t>
    </dgm:pt>
    <dgm:pt modelId="{93CE461F-5910-46E0-8ECE-7984DCF4FFBC}" type="sibTrans" cxnId="{4615C6A2-3A99-4B8C-AFFB-F07A83B545C0}">
      <dgm:prSet/>
      <dgm:spPr/>
      <dgm:t>
        <a:bodyPr/>
        <a:lstStyle/>
        <a:p>
          <a:endParaRPr lang="ru-RU"/>
        </a:p>
      </dgm:t>
    </dgm:pt>
    <dgm:pt modelId="{ACCF812E-7A6A-486C-B9F8-10CF885D7CBC}">
      <dgm:prSet phldrT="[Текст]" custT="1"/>
      <dgm:spPr/>
      <dgm:t>
        <a:bodyPr/>
        <a:lstStyle/>
        <a:p>
          <a:r>
            <a:rPr lang="en-US" sz="1400" u="sng" dirty="0" smtClean="0">
              <a:solidFill>
                <a:schemeClr val="tx1"/>
              </a:solidFill>
            </a:rPr>
            <a:t>taxi755.ru</a:t>
          </a:r>
          <a:endParaRPr lang="ru-RU" sz="1600" u="sng" dirty="0">
            <a:solidFill>
              <a:schemeClr val="tx1"/>
            </a:solidFill>
          </a:endParaRPr>
        </a:p>
      </dgm:t>
    </dgm:pt>
    <dgm:pt modelId="{AAFCB922-296C-40DB-BDEC-51A6431A4A8B}" type="parTrans" cxnId="{6D176254-5D20-4BC0-B2DC-EA674749FB3D}">
      <dgm:prSet/>
      <dgm:spPr/>
      <dgm:t>
        <a:bodyPr/>
        <a:lstStyle/>
        <a:p>
          <a:endParaRPr lang="ru-RU"/>
        </a:p>
      </dgm:t>
    </dgm:pt>
    <dgm:pt modelId="{A652DA00-01E6-41F1-8B08-497C8213F130}" type="sibTrans" cxnId="{6D176254-5D20-4BC0-B2DC-EA674749FB3D}">
      <dgm:prSet/>
      <dgm:spPr/>
      <dgm:t>
        <a:bodyPr/>
        <a:lstStyle/>
        <a:p>
          <a:endParaRPr lang="ru-RU"/>
        </a:p>
      </dgm:t>
    </dgm:pt>
    <dgm:pt modelId="{05209AEA-2243-4003-AFD5-009B3B3D0FDA}">
      <dgm:prSet phldrT="[Текст]" custT="1"/>
      <dgm:spPr/>
      <dgm:t>
        <a:bodyPr/>
        <a:lstStyle/>
        <a:p>
          <a:endParaRPr lang="ru-RU" sz="1400" dirty="0"/>
        </a:p>
      </dgm:t>
    </dgm:pt>
    <dgm:pt modelId="{CE9B79CB-2BB6-4B27-BA1E-2BEA7436120B}" type="parTrans" cxnId="{387060AC-1FE3-4663-BF8F-3CCBD9C67267}">
      <dgm:prSet/>
      <dgm:spPr/>
      <dgm:t>
        <a:bodyPr/>
        <a:lstStyle/>
        <a:p>
          <a:endParaRPr lang="ru-RU"/>
        </a:p>
      </dgm:t>
    </dgm:pt>
    <dgm:pt modelId="{0DC01C99-B08B-4F75-B0AD-1BBC9BCCA60B}" type="sibTrans" cxnId="{387060AC-1FE3-4663-BF8F-3CCBD9C67267}">
      <dgm:prSet/>
      <dgm:spPr/>
      <dgm:t>
        <a:bodyPr/>
        <a:lstStyle/>
        <a:p>
          <a:endParaRPr lang="ru-RU"/>
        </a:p>
      </dgm:t>
    </dgm:pt>
    <dgm:pt modelId="{4865FE0E-5D14-470F-A6B6-753F210F1E29}">
      <dgm:prSet custT="1"/>
      <dgm:spPr/>
      <dgm:t>
        <a:bodyPr/>
        <a:lstStyle/>
        <a:p>
          <a:r>
            <a:rPr lang="ru-RU" sz="1400" u="none" dirty="0" smtClean="0"/>
            <a:t>   </a:t>
          </a:r>
          <a:r>
            <a:rPr lang="en-US" sz="1400" u="sng" dirty="0" smtClean="0"/>
            <a:t>500-0-500.ru</a:t>
          </a:r>
          <a:endParaRPr lang="ru-RU" sz="1400" u="sng" dirty="0"/>
        </a:p>
      </dgm:t>
    </dgm:pt>
    <dgm:pt modelId="{72D34742-C6A0-465A-9122-04117074F360}" type="parTrans" cxnId="{ED8DA51A-B1AC-497C-8CF0-EFAAB34E5617}">
      <dgm:prSet/>
      <dgm:spPr/>
      <dgm:t>
        <a:bodyPr/>
        <a:lstStyle/>
        <a:p>
          <a:endParaRPr lang="ru-RU"/>
        </a:p>
      </dgm:t>
    </dgm:pt>
    <dgm:pt modelId="{6C7FC176-B032-4DB9-9228-14D6A738B9E3}" type="sibTrans" cxnId="{ED8DA51A-B1AC-497C-8CF0-EFAAB34E5617}">
      <dgm:prSet/>
      <dgm:spPr/>
      <dgm:t>
        <a:bodyPr/>
        <a:lstStyle/>
        <a:p>
          <a:endParaRPr lang="ru-RU"/>
        </a:p>
      </dgm:t>
    </dgm:pt>
    <dgm:pt modelId="{A11E2ED3-4F7D-4AD6-87F6-A4ECBEB980C4}">
      <dgm:prSet custT="1"/>
      <dgm:spPr/>
      <dgm:t>
        <a:bodyPr/>
        <a:lstStyle/>
        <a:p>
          <a:endParaRPr lang="ru-RU" sz="1400" dirty="0"/>
        </a:p>
      </dgm:t>
    </dgm:pt>
    <dgm:pt modelId="{8B70AC8C-4B00-4713-A2FD-CC121EEBEAC4}" type="parTrans" cxnId="{FBC56EDB-99FF-48D4-B296-E907DE0FC001}">
      <dgm:prSet/>
      <dgm:spPr/>
      <dgm:t>
        <a:bodyPr/>
        <a:lstStyle/>
        <a:p>
          <a:endParaRPr lang="ru-RU"/>
        </a:p>
      </dgm:t>
    </dgm:pt>
    <dgm:pt modelId="{519BC5C4-5E38-4ED1-95BB-2898102E3C7A}" type="sibTrans" cxnId="{FBC56EDB-99FF-48D4-B296-E907DE0FC001}">
      <dgm:prSet/>
      <dgm:spPr/>
      <dgm:t>
        <a:bodyPr/>
        <a:lstStyle/>
        <a:p>
          <a:endParaRPr lang="ru-RU"/>
        </a:p>
      </dgm:t>
    </dgm:pt>
    <dgm:pt modelId="{39B2F3F9-EAA1-4AEF-AC73-76305CA94963}">
      <dgm:prSet custT="1"/>
      <dgm:spPr/>
      <dgm:t>
        <a:bodyPr/>
        <a:lstStyle/>
        <a:p>
          <a:r>
            <a:rPr lang="ru-RU" sz="1400" dirty="0" smtClean="0"/>
            <a:t>+7(499)755-70-90</a:t>
          </a:r>
        </a:p>
      </dgm:t>
    </dgm:pt>
    <dgm:pt modelId="{6CF1576A-8D43-4631-8F39-F9283505ED8D}" type="parTrans" cxnId="{A07C35B3-77F5-4302-A732-D7ECF50FD325}">
      <dgm:prSet/>
      <dgm:spPr/>
      <dgm:t>
        <a:bodyPr/>
        <a:lstStyle/>
        <a:p>
          <a:endParaRPr lang="ru-RU"/>
        </a:p>
      </dgm:t>
    </dgm:pt>
    <dgm:pt modelId="{1BDF515D-48B0-437C-8387-0A12BA4D0E06}" type="sibTrans" cxnId="{A07C35B3-77F5-4302-A732-D7ECF50FD325}">
      <dgm:prSet/>
      <dgm:spPr/>
      <dgm:t>
        <a:bodyPr/>
        <a:lstStyle/>
        <a:p>
          <a:endParaRPr lang="ru-RU"/>
        </a:p>
      </dgm:t>
    </dgm:pt>
    <dgm:pt modelId="{F958437A-379A-4B79-91C7-8F585930DE7A}">
      <dgm:prSet phldrT="[Текст]" custT="1"/>
      <dgm:spPr/>
      <dgm:t>
        <a:bodyPr/>
        <a:lstStyle/>
        <a:p>
          <a:endParaRPr lang="ru-RU" sz="1400" dirty="0"/>
        </a:p>
      </dgm:t>
    </dgm:pt>
    <dgm:pt modelId="{0D0DA1BD-D1E1-407F-A2C4-242116E17A4D}" type="parTrans" cxnId="{4478B3DD-5B9C-4400-96F0-8028E77A0FC5}">
      <dgm:prSet/>
      <dgm:spPr/>
      <dgm:t>
        <a:bodyPr/>
        <a:lstStyle/>
        <a:p>
          <a:endParaRPr lang="ru-RU"/>
        </a:p>
      </dgm:t>
    </dgm:pt>
    <dgm:pt modelId="{39690552-DBD9-46A5-AB1E-DC7C35D380CC}" type="sibTrans" cxnId="{4478B3DD-5B9C-4400-96F0-8028E77A0FC5}">
      <dgm:prSet/>
      <dgm:spPr/>
      <dgm:t>
        <a:bodyPr/>
        <a:lstStyle/>
        <a:p>
          <a:endParaRPr lang="ru-RU"/>
        </a:p>
      </dgm:t>
    </dgm:pt>
    <dgm:pt modelId="{D87E048B-6675-429E-B0F6-0570E5E20EAB}">
      <dgm:prSet phldrT="[Текст]" custT="1"/>
      <dgm:spPr/>
      <dgm:t>
        <a:bodyPr/>
        <a:lstStyle/>
        <a:p>
          <a:endParaRPr lang="ru-RU" sz="1400" dirty="0"/>
        </a:p>
      </dgm:t>
    </dgm:pt>
    <dgm:pt modelId="{FD07EF7E-BE69-4667-B96C-50CD132249C5}" type="parTrans" cxnId="{7C903E25-18E9-4AE2-9A9D-8E0C5B75C354}">
      <dgm:prSet/>
      <dgm:spPr/>
      <dgm:t>
        <a:bodyPr/>
        <a:lstStyle/>
        <a:p>
          <a:endParaRPr lang="ru-RU"/>
        </a:p>
      </dgm:t>
    </dgm:pt>
    <dgm:pt modelId="{A676204B-BDFC-433F-A0C3-F8C2A82AAC06}" type="sibTrans" cxnId="{7C903E25-18E9-4AE2-9A9D-8E0C5B75C354}">
      <dgm:prSet/>
      <dgm:spPr/>
      <dgm:t>
        <a:bodyPr/>
        <a:lstStyle/>
        <a:p>
          <a:endParaRPr lang="ru-RU"/>
        </a:p>
      </dgm:t>
    </dgm:pt>
    <dgm:pt modelId="{B347B63B-8B08-479E-A8D1-B12260E05C7E}">
      <dgm:prSet custT="1"/>
      <dgm:spPr/>
      <dgm:t>
        <a:bodyPr/>
        <a:lstStyle/>
        <a:p>
          <a:endParaRPr lang="ru-RU" sz="1400" dirty="0"/>
        </a:p>
      </dgm:t>
    </dgm:pt>
    <dgm:pt modelId="{373C4896-8C0D-43B8-949F-FA9644B3E1CF}" type="parTrans" cxnId="{C8983E6C-7CFC-4A77-8231-202A8DB9BC23}">
      <dgm:prSet/>
      <dgm:spPr/>
      <dgm:t>
        <a:bodyPr/>
        <a:lstStyle/>
        <a:p>
          <a:endParaRPr lang="ru-RU"/>
        </a:p>
      </dgm:t>
    </dgm:pt>
    <dgm:pt modelId="{B363F944-3BAE-46F3-A66B-EBFA0F438AB7}" type="sibTrans" cxnId="{C8983E6C-7CFC-4A77-8231-202A8DB9BC23}">
      <dgm:prSet/>
      <dgm:spPr/>
      <dgm:t>
        <a:bodyPr/>
        <a:lstStyle/>
        <a:p>
          <a:endParaRPr lang="ru-RU"/>
        </a:p>
      </dgm:t>
    </dgm:pt>
    <dgm:pt modelId="{C0B717DB-05B9-4DFB-B9E8-1B8A37900CE6}" type="pres">
      <dgm:prSet presAssocID="{D13616C9-C64E-47AC-BA75-A41942D77AB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1C26A0A-4207-441F-9F11-603A2DEBFCE5}" type="pres">
      <dgm:prSet presAssocID="{FFB97A36-D3C4-45CE-ADCA-6B3C8BD9EC4A}" presName="composite" presStyleCnt="0"/>
      <dgm:spPr/>
      <dgm:t>
        <a:bodyPr/>
        <a:lstStyle/>
        <a:p>
          <a:endParaRPr lang="ru-RU"/>
        </a:p>
      </dgm:t>
    </dgm:pt>
    <dgm:pt modelId="{65924918-6C37-4E65-BD34-DF0F8A83A6E5}" type="pres">
      <dgm:prSet presAssocID="{FFB97A36-D3C4-45CE-ADCA-6B3C8BD9EC4A}" presName="Accent" presStyleLbl="alignAcc1" presStyleIdx="0" presStyleCnt="4"/>
      <dgm:spPr/>
      <dgm:t>
        <a:bodyPr/>
        <a:lstStyle/>
        <a:p>
          <a:endParaRPr lang="ru-RU"/>
        </a:p>
      </dgm:t>
    </dgm:pt>
    <dgm:pt modelId="{7A3650FE-8BC5-40F6-9944-6A3DB0289AF4}" type="pres">
      <dgm:prSet presAssocID="{FFB97A36-D3C4-45CE-ADCA-6B3C8BD9EC4A}" presName="Imag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B12356-9CB8-45D5-B473-E244AEDA8FCE}" type="pres">
      <dgm:prSet presAssocID="{FFB97A36-D3C4-45CE-ADCA-6B3C8BD9EC4A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C6C70-D38D-4094-B285-5D5D0369A50E}" type="pres">
      <dgm:prSet presAssocID="{FFB97A36-D3C4-45CE-ADCA-6B3C8BD9EC4A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EDAD-1520-43AE-B2B7-F8BC26AE06CE}" type="pres">
      <dgm:prSet presAssocID="{ABF73CCA-442F-402C-B5AC-FE02AD560470}" presName="sibTrans" presStyleCnt="0"/>
      <dgm:spPr/>
      <dgm:t>
        <a:bodyPr/>
        <a:lstStyle/>
        <a:p>
          <a:endParaRPr lang="ru-RU"/>
        </a:p>
      </dgm:t>
    </dgm:pt>
    <dgm:pt modelId="{E0F29DEC-D971-498B-BC8B-38E025919E47}" type="pres">
      <dgm:prSet presAssocID="{D786023F-554D-44BA-A891-BE8AE83E845D}" presName="composite" presStyleCnt="0"/>
      <dgm:spPr/>
      <dgm:t>
        <a:bodyPr/>
        <a:lstStyle/>
        <a:p>
          <a:endParaRPr lang="ru-RU"/>
        </a:p>
      </dgm:t>
    </dgm:pt>
    <dgm:pt modelId="{77600CE7-5CE2-40EE-AFA5-58FB93E345E3}" type="pres">
      <dgm:prSet presAssocID="{D786023F-554D-44BA-A891-BE8AE83E845D}" presName="Accent" presStyleLbl="alignAcc1" presStyleIdx="1" presStyleCnt="4"/>
      <dgm:spPr/>
      <dgm:t>
        <a:bodyPr/>
        <a:lstStyle/>
        <a:p>
          <a:endParaRPr lang="ru-RU"/>
        </a:p>
      </dgm:t>
    </dgm:pt>
    <dgm:pt modelId="{0A2E82CE-A518-4F98-93BB-CE7842A9EC7B}" type="pres">
      <dgm:prSet presAssocID="{D786023F-554D-44BA-A891-BE8AE83E845D}" presName="Image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9A4041-598E-4939-850A-A4C616CC6608}" type="pres">
      <dgm:prSet presAssocID="{D786023F-554D-44BA-A891-BE8AE83E845D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B6B8-5883-44A6-B926-0FD24BD6ACFF}" type="pres">
      <dgm:prSet presAssocID="{D786023F-554D-44BA-A891-BE8AE83E845D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6322F-A304-4BB1-8D71-09644D341131}" type="pres">
      <dgm:prSet presAssocID="{26BEF867-23F0-4262-B111-E5743FEA8FF3}" presName="sibTrans" presStyleCnt="0"/>
      <dgm:spPr/>
      <dgm:t>
        <a:bodyPr/>
        <a:lstStyle/>
        <a:p>
          <a:endParaRPr lang="ru-RU"/>
        </a:p>
      </dgm:t>
    </dgm:pt>
    <dgm:pt modelId="{37B36FD4-DA98-4E00-9745-E893BDD6099C}" type="pres">
      <dgm:prSet presAssocID="{B7F045FB-6D9C-46B9-B3BC-27307A5670FA}" presName="composite" presStyleCnt="0"/>
      <dgm:spPr/>
      <dgm:t>
        <a:bodyPr/>
        <a:lstStyle/>
        <a:p>
          <a:endParaRPr lang="ru-RU"/>
        </a:p>
      </dgm:t>
    </dgm:pt>
    <dgm:pt modelId="{5C68B236-8BEB-454E-85E2-A73B7681850C}" type="pres">
      <dgm:prSet presAssocID="{B7F045FB-6D9C-46B9-B3BC-27307A5670FA}" presName="Accent" presStyleLbl="alignAcc1" presStyleIdx="2" presStyleCnt="4"/>
      <dgm:spPr/>
      <dgm:t>
        <a:bodyPr/>
        <a:lstStyle/>
        <a:p>
          <a:endParaRPr lang="ru-RU"/>
        </a:p>
      </dgm:t>
    </dgm:pt>
    <dgm:pt modelId="{7C6C3379-A279-4490-AB52-FF1BC1E93914}" type="pres">
      <dgm:prSet presAssocID="{B7F045FB-6D9C-46B9-B3BC-27307A5670FA}" presName="Image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49E80-1284-4E38-8077-F8CCF55CFD43}" type="pres">
      <dgm:prSet presAssocID="{B7F045FB-6D9C-46B9-B3BC-27307A5670FA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5EE5-A7FB-43DF-A1D6-F1551204832C}" type="pres">
      <dgm:prSet presAssocID="{B7F045FB-6D9C-46B9-B3BC-27307A5670FA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9519-8617-4383-8EC5-0063B531B744}" type="pres">
      <dgm:prSet presAssocID="{AE7DF0CB-F3C4-4A7E-AC30-89992FA42B88}" presName="sibTrans" presStyleCnt="0"/>
      <dgm:spPr/>
      <dgm:t>
        <a:bodyPr/>
        <a:lstStyle/>
        <a:p>
          <a:endParaRPr lang="ru-RU"/>
        </a:p>
      </dgm:t>
    </dgm:pt>
    <dgm:pt modelId="{E194CE2C-D87F-4005-B72B-EF0A21565A8A}" type="pres">
      <dgm:prSet presAssocID="{E6F40356-B8BC-4C99-8BE4-839EB84DC4DE}" presName="composite" presStyleCnt="0"/>
      <dgm:spPr/>
      <dgm:t>
        <a:bodyPr/>
        <a:lstStyle/>
        <a:p>
          <a:endParaRPr lang="ru-RU"/>
        </a:p>
      </dgm:t>
    </dgm:pt>
    <dgm:pt modelId="{1A092981-B481-4CCB-A2F5-FFE86E6D5E45}" type="pres">
      <dgm:prSet presAssocID="{E6F40356-B8BC-4C99-8BE4-839EB84DC4DE}" presName="Accent" presStyleLbl="alignAcc1" presStyleIdx="3" presStyleCnt="4"/>
      <dgm:spPr/>
      <dgm:t>
        <a:bodyPr/>
        <a:lstStyle/>
        <a:p>
          <a:endParaRPr lang="ru-RU"/>
        </a:p>
      </dgm:t>
    </dgm:pt>
    <dgm:pt modelId="{FC2EFF0F-2ECA-477A-8BEC-EC7BA06EBB03}" type="pres">
      <dgm:prSet presAssocID="{E6F40356-B8BC-4C99-8BE4-839EB84DC4DE}" presName="Image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74F007-0D96-4389-A9A7-45653644DD88}" type="pres">
      <dgm:prSet presAssocID="{E6F40356-B8BC-4C99-8BE4-839EB84DC4DE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67964-860C-40C8-A503-7AD1C0F1B5E5}" type="pres">
      <dgm:prSet presAssocID="{E6F40356-B8BC-4C99-8BE4-839EB84DC4DE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7AE2C-A14E-403F-9459-5AC319498C9C}" srcId="{D13616C9-C64E-47AC-BA75-A41942D77ABC}" destId="{B7F045FB-6D9C-46B9-B3BC-27307A5670FA}" srcOrd="2" destOrd="0" parTransId="{6B6A24BD-E673-416D-A255-44BCFEA8BADA}" sibTransId="{AE7DF0CB-F3C4-4A7E-AC30-89992FA42B88}"/>
    <dgm:cxn modelId="{9EA799FD-773E-41AF-8CAA-A9DCE208C242}" srcId="{D13616C9-C64E-47AC-BA75-A41942D77ABC}" destId="{E6F40356-B8BC-4C99-8BE4-839EB84DC4DE}" srcOrd="3" destOrd="0" parTransId="{2B0E6D8F-584B-4153-AD30-44A55D7F965D}" sibTransId="{4E374CD8-06D8-40FF-B108-AD4283634D5E}"/>
    <dgm:cxn modelId="{387060AC-1FE3-4663-BF8F-3CCBD9C67267}" srcId="{D786023F-554D-44BA-A891-BE8AE83E845D}" destId="{05209AEA-2243-4003-AFD5-009B3B3D0FDA}" srcOrd="2" destOrd="0" parTransId="{CE9B79CB-2BB6-4B27-BA1E-2BEA7436120B}" sibTransId="{0DC01C99-B08B-4F75-B0AD-1BBC9BCCA60B}"/>
    <dgm:cxn modelId="{4478B3DD-5B9C-4400-96F0-8028E77A0FC5}" srcId="{B7F045FB-6D9C-46B9-B3BC-27307A5670FA}" destId="{F958437A-379A-4B79-91C7-8F585930DE7A}" srcOrd="1" destOrd="0" parTransId="{0D0DA1BD-D1E1-407F-A2C4-242116E17A4D}" sibTransId="{39690552-DBD9-46A5-AB1E-DC7C35D380CC}"/>
    <dgm:cxn modelId="{2C3BF210-C328-478F-9F36-EC05F112F22F}" type="presOf" srcId="{4865FE0E-5D14-470F-A6B6-753F210F1E29}" destId="{2874F007-0D96-4389-A9A7-45653644DD88}" srcOrd="0" destOrd="3" presId="urn:microsoft.com/office/officeart/2008/layout/TitlePictureLineup"/>
    <dgm:cxn modelId="{053F1E4F-735B-4EA7-8C1F-92ABBDD36CAA}" type="presOf" srcId="{561385B7-6570-430B-B971-E1FA1DDDD170}" destId="{2874F007-0D96-4389-A9A7-45653644DD88}" srcOrd="0" destOrd="0" presId="urn:microsoft.com/office/officeart/2008/layout/TitlePictureLineup"/>
    <dgm:cxn modelId="{C443EA28-B4CE-46D8-9D5D-0BCF51ABB369}" type="presOf" srcId="{D13616C9-C64E-47AC-BA75-A41942D77ABC}" destId="{C0B717DB-05B9-4DFB-B9E8-1B8A37900CE6}" srcOrd="0" destOrd="0" presId="urn:microsoft.com/office/officeart/2008/layout/TitlePictureLineup"/>
    <dgm:cxn modelId="{4615C6A2-3A99-4B8C-AFFB-F07A83B545C0}" srcId="{FFB97A36-D3C4-45CE-ADCA-6B3C8BD9EC4A}" destId="{51F94056-A7E8-47E6-8039-B0BC6C82BBA5}" srcOrd="2" destOrd="0" parTransId="{8DC6BFB6-4B06-48D1-973E-EE2729BF5EE7}" sibTransId="{93CE461F-5910-46E0-8ECE-7984DCF4FFBC}"/>
    <dgm:cxn modelId="{22568C7E-5DDD-4681-881D-C622B86D6A8D}" type="presOf" srcId="{ACCF812E-7A6A-486C-B9F8-10CF885D7CBC}" destId="{1B9A4041-598E-4939-850A-A4C616CC6608}" srcOrd="0" destOrd="3" presId="urn:microsoft.com/office/officeart/2008/layout/TitlePictureLineup"/>
    <dgm:cxn modelId="{7346D752-33DA-4121-B37D-4E2DD8981346}" srcId="{B7F045FB-6D9C-46B9-B3BC-27307A5670FA}" destId="{F0B9C9DE-40D0-481F-B036-66D28CF98A91}" srcOrd="3" destOrd="0" parTransId="{E3EDE808-1949-4E1F-A2D7-F5E1C1C77022}" sibTransId="{D31B3350-667A-450F-A293-1F40962C30C5}"/>
    <dgm:cxn modelId="{A07C35B3-77F5-4302-A732-D7ECF50FD325}" srcId="{D786023F-554D-44BA-A891-BE8AE83E845D}" destId="{39B2F3F9-EAA1-4AEF-AC73-76305CA94963}" srcOrd="1" destOrd="0" parTransId="{6CF1576A-8D43-4631-8F39-F9283505ED8D}" sibTransId="{1BDF515D-48B0-437C-8387-0A12BA4D0E06}"/>
    <dgm:cxn modelId="{9310C0F1-683F-4534-8C30-E8BF333DA066}" srcId="{FFB97A36-D3C4-45CE-ADCA-6B3C8BD9EC4A}" destId="{2886CF18-23AB-470F-9D57-BB40048EC505}" srcOrd="3" destOrd="0" parTransId="{093C1625-7058-4FE1-B914-12ED9A7DB2B9}" sibTransId="{A478D6AE-D8AA-4B45-A01E-6BE1B1E7132F}"/>
    <dgm:cxn modelId="{32D9852D-026E-481F-B905-6B305D04EB4F}" type="presOf" srcId="{E6F40356-B8BC-4C99-8BE4-839EB84DC4DE}" destId="{E2367964-860C-40C8-A503-7AD1C0F1B5E5}" srcOrd="0" destOrd="0" presId="urn:microsoft.com/office/officeart/2008/layout/TitlePictureLineup"/>
    <dgm:cxn modelId="{ED8DA51A-B1AC-497C-8CF0-EFAAB34E5617}" srcId="{E6F40356-B8BC-4C99-8BE4-839EB84DC4DE}" destId="{4865FE0E-5D14-470F-A6B6-753F210F1E29}" srcOrd="3" destOrd="0" parTransId="{72D34742-C6A0-465A-9122-04117074F360}" sibTransId="{6C7FC176-B032-4DB9-9228-14D6A738B9E3}"/>
    <dgm:cxn modelId="{0A77AFB2-9807-4B8A-824B-E47309AF5CDC}" srcId="{B7F045FB-6D9C-46B9-B3BC-27307A5670FA}" destId="{A07AF6EA-3CBB-46AF-83FE-A33606D13F4F}" srcOrd="0" destOrd="0" parTransId="{C86B8ED1-2C2D-4ADC-AEFC-8CE5BC5D67A7}" sibTransId="{15CD1C44-D74A-4191-BFE9-9ADB67051276}"/>
    <dgm:cxn modelId="{29242917-0A99-4E35-9BC8-97606F8AA9C4}" type="presOf" srcId="{4CF07A9C-6429-4C6A-8BA1-1204240BAF2A}" destId="{DEB12356-9CB8-45D5-B473-E244AEDA8FCE}" srcOrd="0" destOrd="1" presId="urn:microsoft.com/office/officeart/2008/layout/TitlePictureLineup"/>
    <dgm:cxn modelId="{C8983E6C-7CFC-4A77-8231-202A8DB9BC23}" srcId="{E6F40356-B8BC-4C99-8BE4-839EB84DC4DE}" destId="{B347B63B-8B08-479E-A8D1-B12260E05C7E}" srcOrd="1" destOrd="0" parTransId="{373C4896-8C0D-43B8-949F-FA9644B3E1CF}" sibTransId="{B363F944-3BAE-46F3-A66B-EBFA0F438AB7}"/>
    <dgm:cxn modelId="{6D176254-5D20-4BC0-B2DC-EA674749FB3D}" srcId="{D786023F-554D-44BA-A891-BE8AE83E845D}" destId="{ACCF812E-7A6A-486C-B9F8-10CF885D7CBC}" srcOrd="3" destOrd="0" parTransId="{AAFCB922-296C-40DB-BDEC-51A6431A4A8B}" sibTransId="{A652DA00-01E6-41F1-8B08-497C8213F130}"/>
    <dgm:cxn modelId="{81DD5DA1-A282-4A80-9F24-3B6CCC132A64}" type="presOf" srcId="{39B2F3F9-EAA1-4AEF-AC73-76305CA94963}" destId="{1B9A4041-598E-4939-850A-A4C616CC6608}" srcOrd="0" destOrd="1" presId="urn:microsoft.com/office/officeart/2008/layout/TitlePictureLineup"/>
    <dgm:cxn modelId="{7C903E25-18E9-4AE2-9A9D-8E0C5B75C354}" srcId="{B7F045FB-6D9C-46B9-B3BC-27307A5670FA}" destId="{D87E048B-6675-429E-B0F6-0570E5E20EAB}" srcOrd="2" destOrd="0" parTransId="{FD07EF7E-BE69-4667-B96C-50CD132249C5}" sibTransId="{A676204B-BDFC-433F-A0C3-F8C2A82AAC06}"/>
    <dgm:cxn modelId="{9FAA6A69-172C-410E-B039-4FB4452FC94E}" type="presOf" srcId="{FFB97A36-D3C4-45CE-ADCA-6B3C8BD9EC4A}" destId="{ACBC6C70-D38D-4094-B285-5D5D0369A50E}" srcOrd="0" destOrd="0" presId="urn:microsoft.com/office/officeart/2008/layout/TitlePictureLineup"/>
    <dgm:cxn modelId="{FEC4E227-B9BE-4D43-B1D3-86AE692BD8BC}" type="presOf" srcId="{F958437A-379A-4B79-91C7-8F585930DE7A}" destId="{4DF49E80-1284-4E38-8077-F8CCF55CFD43}" srcOrd="0" destOrd="1" presId="urn:microsoft.com/office/officeart/2008/layout/TitlePictureLineup"/>
    <dgm:cxn modelId="{24C1A33B-DC18-4B86-A8F9-459D2DEE699E}" type="presOf" srcId="{A11E2ED3-4F7D-4AD6-87F6-A4ECBEB980C4}" destId="{2874F007-0D96-4389-A9A7-45653644DD88}" srcOrd="0" destOrd="2" presId="urn:microsoft.com/office/officeart/2008/layout/TitlePictureLineup"/>
    <dgm:cxn modelId="{1BDA5D8B-6BF6-45F9-BCCC-81B400673813}" type="presOf" srcId="{7999DB94-06D0-4FC1-BDE5-8225A90C99F0}" destId="{DEB12356-9CB8-45D5-B473-E244AEDA8FCE}" srcOrd="0" destOrd="0" presId="urn:microsoft.com/office/officeart/2008/layout/TitlePictureLineup"/>
    <dgm:cxn modelId="{7FBF522D-ADD3-4B60-8C27-2D794C7ED10A}" type="presOf" srcId="{B7F045FB-6D9C-46B9-B3BC-27307A5670FA}" destId="{AEEA5EE5-A7FB-43DF-A1D6-F1551204832C}" srcOrd="0" destOrd="0" presId="urn:microsoft.com/office/officeart/2008/layout/TitlePictureLineup"/>
    <dgm:cxn modelId="{F9D527A5-2175-4CFB-9C61-6856D6587F54}" type="presOf" srcId="{51F94056-A7E8-47E6-8039-B0BC6C82BBA5}" destId="{DEB12356-9CB8-45D5-B473-E244AEDA8FCE}" srcOrd="0" destOrd="2" presId="urn:microsoft.com/office/officeart/2008/layout/TitlePictureLineup"/>
    <dgm:cxn modelId="{D44CE4AC-6733-4093-9533-3DDD8FFE9E06}" type="presOf" srcId="{2886CF18-23AB-470F-9D57-BB40048EC505}" destId="{DEB12356-9CB8-45D5-B473-E244AEDA8FCE}" srcOrd="0" destOrd="3" presId="urn:microsoft.com/office/officeart/2008/layout/TitlePictureLineup"/>
    <dgm:cxn modelId="{DC70FDA4-2F29-4B69-B312-82936DA88DFF}" srcId="{FFB97A36-D3C4-45CE-ADCA-6B3C8BD9EC4A}" destId="{4CF07A9C-6429-4C6A-8BA1-1204240BAF2A}" srcOrd="1" destOrd="0" parTransId="{C5720D11-C757-434B-88B6-D8B1DC4F1988}" sibTransId="{BB8C1169-A2B9-4B92-9AA3-EBFC6D9E61BD}"/>
    <dgm:cxn modelId="{7A04A20C-A461-482B-83FC-292CC0E992E8}" srcId="{E6F40356-B8BC-4C99-8BE4-839EB84DC4DE}" destId="{561385B7-6570-430B-B971-E1FA1DDDD170}" srcOrd="0" destOrd="0" parTransId="{868DB9E1-7BDA-4120-8442-F90C9128A176}" sibTransId="{625A76BE-2A07-4AFB-A4C4-B5D339DEB406}"/>
    <dgm:cxn modelId="{EDBA831A-6B74-41BD-A706-129A11914FDF}" srcId="{D13616C9-C64E-47AC-BA75-A41942D77ABC}" destId="{FFB97A36-D3C4-45CE-ADCA-6B3C8BD9EC4A}" srcOrd="0" destOrd="0" parTransId="{ED434BB3-CA8A-436E-87A8-79DA05B013F3}" sibTransId="{ABF73CCA-442F-402C-B5AC-FE02AD560470}"/>
    <dgm:cxn modelId="{0B0BD601-5721-4B7A-B34D-90650312ADFC}" type="presOf" srcId="{D87E048B-6675-429E-B0F6-0570E5E20EAB}" destId="{4DF49E80-1284-4E38-8077-F8CCF55CFD43}" srcOrd="0" destOrd="2" presId="urn:microsoft.com/office/officeart/2008/layout/TitlePictureLineup"/>
    <dgm:cxn modelId="{700574E6-4748-49C8-8745-DF7160A73BB9}" type="presOf" srcId="{05209AEA-2243-4003-AFD5-009B3B3D0FDA}" destId="{1B9A4041-598E-4939-850A-A4C616CC6608}" srcOrd="0" destOrd="2" presId="urn:microsoft.com/office/officeart/2008/layout/TitlePictureLineup"/>
    <dgm:cxn modelId="{FCA9887C-054D-4276-9656-99694BBA4253}" type="presOf" srcId="{BD32CB7B-F8D0-484A-8B0B-565E2BEECDC9}" destId="{1B9A4041-598E-4939-850A-A4C616CC6608}" srcOrd="0" destOrd="0" presId="urn:microsoft.com/office/officeart/2008/layout/TitlePictureLineup"/>
    <dgm:cxn modelId="{CD7C8E23-2918-44B3-B50A-779AC2925D0B}" srcId="{D13616C9-C64E-47AC-BA75-A41942D77ABC}" destId="{D786023F-554D-44BA-A891-BE8AE83E845D}" srcOrd="1" destOrd="0" parTransId="{305FAE04-867D-4542-809E-A94E4517760A}" sibTransId="{26BEF867-23F0-4262-B111-E5743FEA8FF3}"/>
    <dgm:cxn modelId="{0F3C8B4E-0EC4-49CE-AF20-F70400E61E9C}" type="presOf" srcId="{A07AF6EA-3CBB-46AF-83FE-A33606D13F4F}" destId="{4DF49E80-1284-4E38-8077-F8CCF55CFD43}" srcOrd="0" destOrd="0" presId="urn:microsoft.com/office/officeart/2008/layout/TitlePictureLineup"/>
    <dgm:cxn modelId="{235F34C7-A1A7-47FA-978A-8303C4070903}" type="presOf" srcId="{F0B9C9DE-40D0-481F-B036-66D28CF98A91}" destId="{4DF49E80-1284-4E38-8077-F8CCF55CFD43}" srcOrd="0" destOrd="3" presId="urn:microsoft.com/office/officeart/2008/layout/TitlePictureLineup"/>
    <dgm:cxn modelId="{34026136-01D5-4122-9FC5-F223BB29F51A}" type="presOf" srcId="{D786023F-554D-44BA-A891-BE8AE83E845D}" destId="{C56EB6B8-5883-44A6-B926-0FD24BD6ACFF}" srcOrd="0" destOrd="0" presId="urn:microsoft.com/office/officeart/2008/layout/TitlePictureLineup"/>
    <dgm:cxn modelId="{120D300F-4C82-4849-9B00-569355BF8D50}" srcId="{FFB97A36-D3C4-45CE-ADCA-6B3C8BD9EC4A}" destId="{7999DB94-06D0-4FC1-BDE5-8225A90C99F0}" srcOrd="0" destOrd="0" parTransId="{0313F8D2-3ADB-4E29-9FDA-487CBF9A539C}" sibTransId="{84221BFC-DBB5-45B6-B076-DEBAF26E36A6}"/>
    <dgm:cxn modelId="{FBC56EDB-99FF-48D4-B296-E907DE0FC001}" srcId="{E6F40356-B8BC-4C99-8BE4-839EB84DC4DE}" destId="{A11E2ED3-4F7D-4AD6-87F6-A4ECBEB980C4}" srcOrd="2" destOrd="0" parTransId="{8B70AC8C-4B00-4713-A2FD-CC121EEBEAC4}" sibTransId="{519BC5C4-5E38-4ED1-95BB-2898102E3C7A}"/>
    <dgm:cxn modelId="{37961511-0639-4913-A486-873C8DA59585}" type="presOf" srcId="{B347B63B-8B08-479E-A8D1-B12260E05C7E}" destId="{2874F007-0D96-4389-A9A7-45653644DD88}" srcOrd="0" destOrd="1" presId="urn:microsoft.com/office/officeart/2008/layout/TitlePictureLineup"/>
    <dgm:cxn modelId="{F435F2DF-F2D8-48A1-AFC5-59B581F7C4A1}" srcId="{D786023F-554D-44BA-A891-BE8AE83E845D}" destId="{BD32CB7B-F8D0-484A-8B0B-565E2BEECDC9}" srcOrd="0" destOrd="0" parTransId="{FF49111C-ABA9-469F-98B2-1E2B5F0FFAF8}" sibTransId="{CE789009-4BDB-46D7-8331-CFAD561E0769}"/>
    <dgm:cxn modelId="{E32D5FAC-E954-4FAE-9EF8-1400DA45E6E3}" type="presParOf" srcId="{C0B717DB-05B9-4DFB-B9E8-1B8A37900CE6}" destId="{F1C26A0A-4207-441F-9F11-603A2DEBFCE5}" srcOrd="0" destOrd="0" presId="urn:microsoft.com/office/officeart/2008/layout/TitlePictureLineup"/>
    <dgm:cxn modelId="{CE3661FF-26E2-4AC4-96FD-F8CFDD617BCA}" type="presParOf" srcId="{F1C26A0A-4207-441F-9F11-603A2DEBFCE5}" destId="{65924918-6C37-4E65-BD34-DF0F8A83A6E5}" srcOrd="0" destOrd="0" presId="urn:microsoft.com/office/officeart/2008/layout/TitlePictureLineup"/>
    <dgm:cxn modelId="{F29F5848-6FF1-4D4B-B9AE-E899A3CE631B}" type="presParOf" srcId="{F1C26A0A-4207-441F-9F11-603A2DEBFCE5}" destId="{7A3650FE-8BC5-40F6-9944-6A3DB0289AF4}" srcOrd="1" destOrd="0" presId="urn:microsoft.com/office/officeart/2008/layout/TitlePictureLineup"/>
    <dgm:cxn modelId="{A3B59B67-34F9-489B-88CA-4C805DDEE44F}" type="presParOf" srcId="{F1C26A0A-4207-441F-9F11-603A2DEBFCE5}" destId="{DEB12356-9CB8-45D5-B473-E244AEDA8FCE}" srcOrd="2" destOrd="0" presId="urn:microsoft.com/office/officeart/2008/layout/TitlePictureLineup"/>
    <dgm:cxn modelId="{EEC638AE-9B3C-4948-BF5B-20A2D32F00CE}" type="presParOf" srcId="{F1C26A0A-4207-441F-9F11-603A2DEBFCE5}" destId="{ACBC6C70-D38D-4094-B285-5D5D0369A50E}" srcOrd="3" destOrd="0" presId="urn:microsoft.com/office/officeart/2008/layout/TitlePictureLineup"/>
    <dgm:cxn modelId="{5E711AA8-6EE7-4D9F-92AF-6C199C5CBEE0}" type="presParOf" srcId="{C0B717DB-05B9-4DFB-B9E8-1B8A37900CE6}" destId="{69F1EDAD-1520-43AE-B2B7-F8BC26AE06CE}" srcOrd="1" destOrd="0" presId="urn:microsoft.com/office/officeart/2008/layout/TitlePictureLineup"/>
    <dgm:cxn modelId="{B5B2B366-2FB5-4034-8AD4-CBD53F139B41}" type="presParOf" srcId="{C0B717DB-05B9-4DFB-B9E8-1B8A37900CE6}" destId="{E0F29DEC-D971-498B-BC8B-38E025919E47}" srcOrd="2" destOrd="0" presId="urn:microsoft.com/office/officeart/2008/layout/TitlePictureLineup"/>
    <dgm:cxn modelId="{C6615528-395F-47EF-B942-9207D2B9826E}" type="presParOf" srcId="{E0F29DEC-D971-498B-BC8B-38E025919E47}" destId="{77600CE7-5CE2-40EE-AFA5-58FB93E345E3}" srcOrd="0" destOrd="0" presId="urn:microsoft.com/office/officeart/2008/layout/TitlePictureLineup"/>
    <dgm:cxn modelId="{85FBF7D0-7DB4-4EEE-ADCA-FDA5FBD22A91}" type="presParOf" srcId="{E0F29DEC-D971-498B-BC8B-38E025919E47}" destId="{0A2E82CE-A518-4F98-93BB-CE7842A9EC7B}" srcOrd="1" destOrd="0" presId="urn:microsoft.com/office/officeart/2008/layout/TitlePictureLineup"/>
    <dgm:cxn modelId="{8316304F-EE7C-4D1D-A01A-E83DDC99859B}" type="presParOf" srcId="{E0F29DEC-D971-498B-BC8B-38E025919E47}" destId="{1B9A4041-598E-4939-850A-A4C616CC6608}" srcOrd="2" destOrd="0" presId="urn:microsoft.com/office/officeart/2008/layout/TitlePictureLineup"/>
    <dgm:cxn modelId="{E91C3901-19B1-4C07-9475-BED010B25B60}" type="presParOf" srcId="{E0F29DEC-D971-498B-BC8B-38E025919E47}" destId="{C56EB6B8-5883-44A6-B926-0FD24BD6ACFF}" srcOrd="3" destOrd="0" presId="urn:microsoft.com/office/officeart/2008/layout/TitlePictureLineup"/>
    <dgm:cxn modelId="{AF529C5E-2833-4D58-A908-873F99273380}" type="presParOf" srcId="{C0B717DB-05B9-4DFB-B9E8-1B8A37900CE6}" destId="{FC16322F-A304-4BB1-8D71-09644D341131}" srcOrd="3" destOrd="0" presId="urn:microsoft.com/office/officeart/2008/layout/TitlePictureLineup"/>
    <dgm:cxn modelId="{71A1A740-0BBF-4AC8-B3E5-17BC10377F23}" type="presParOf" srcId="{C0B717DB-05B9-4DFB-B9E8-1B8A37900CE6}" destId="{37B36FD4-DA98-4E00-9745-E893BDD6099C}" srcOrd="4" destOrd="0" presId="urn:microsoft.com/office/officeart/2008/layout/TitlePictureLineup"/>
    <dgm:cxn modelId="{B0CA573D-FAB4-4305-8986-28583341F5A4}" type="presParOf" srcId="{37B36FD4-DA98-4E00-9745-E893BDD6099C}" destId="{5C68B236-8BEB-454E-85E2-A73B7681850C}" srcOrd="0" destOrd="0" presId="urn:microsoft.com/office/officeart/2008/layout/TitlePictureLineup"/>
    <dgm:cxn modelId="{B5143B24-2E1C-4525-8B8B-805BA233BE42}" type="presParOf" srcId="{37B36FD4-DA98-4E00-9745-E893BDD6099C}" destId="{7C6C3379-A279-4490-AB52-FF1BC1E93914}" srcOrd="1" destOrd="0" presId="urn:microsoft.com/office/officeart/2008/layout/TitlePictureLineup"/>
    <dgm:cxn modelId="{6D4DF19F-6861-4352-9574-43E2D671D8D3}" type="presParOf" srcId="{37B36FD4-DA98-4E00-9745-E893BDD6099C}" destId="{4DF49E80-1284-4E38-8077-F8CCF55CFD43}" srcOrd="2" destOrd="0" presId="urn:microsoft.com/office/officeart/2008/layout/TitlePictureLineup"/>
    <dgm:cxn modelId="{0EE487DD-42E7-4857-9142-5A6D8A0B14B1}" type="presParOf" srcId="{37B36FD4-DA98-4E00-9745-E893BDD6099C}" destId="{AEEA5EE5-A7FB-43DF-A1D6-F1551204832C}" srcOrd="3" destOrd="0" presId="urn:microsoft.com/office/officeart/2008/layout/TitlePictureLineup"/>
    <dgm:cxn modelId="{FFC4D4F4-2848-4511-87A2-49A3226602DA}" type="presParOf" srcId="{C0B717DB-05B9-4DFB-B9E8-1B8A37900CE6}" destId="{4BDE9519-8617-4383-8EC5-0063B531B744}" srcOrd="5" destOrd="0" presId="urn:microsoft.com/office/officeart/2008/layout/TitlePictureLineup"/>
    <dgm:cxn modelId="{43B43400-6BDC-4553-84B0-79C00ABC6866}" type="presParOf" srcId="{C0B717DB-05B9-4DFB-B9E8-1B8A37900CE6}" destId="{E194CE2C-D87F-4005-B72B-EF0A21565A8A}" srcOrd="6" destOrd="0" presId="urn:microsoft.com/office/officeart/2008/layout/TitlePictureLineup"/>
    <dgm:cxn modelId="{81A7ED52-447D-4B35-AFB0-1DAB5166618B}" type="presParOf" srcId="{E194CE2C-D87F-4005-B72B-EF0A21565A8A}" destId="{1A092981-B481-4CCB-A2F5-FFE86E6D5E45}" srcOrd="0" destOrd="0" presId="urn:microsoft.com/office/officeart/2008/layout/TitlePictureLineup"/>
    <dgm:cxn modelId="{F485A27F-5B47-4AE9-B561-4BDB4E992146}" type="presParOf" srcId="{E194CE2C-D87F-4005-B72B-EF0A21565A8A}" destId="{FC2EFF0F-2ECA-477A-8BEC-EC7BA06EBB03}" srcOrd="1" destOrd="0" presId="urn:microsoft.com/office/officeart/2008/layout/TitlePictureLineup"/>
    <dgm:cxn modelId="{6927418C-453B-4689-B351-72654F51AAD3}" type="presParOf" srcId="{E194CE2C-D87F-4005-B72B-EF0A21565A8A}" destId="{2874F007-0D96-4389-A9A7-45653644DD88}" srcOrd="2" destOrd="0" presId="urn:microsoft.com/office/officeart/2008/layout/TitlePictureLineup"/>
    <dgm:cxn modelId="{CD6E46CC-65C9-4728-93B0-13EDF6A9B7F4}" type="presParOf" srcId="{E194CE2C-D87F-4005-B72B-EF0A21565A8A}" destId="{E2367964-860C-40C8-A503-7AD1C0F1B5E5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E2F1-DB6C-41DD-BD3B-6BB28E8F6534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FF34-37A7-4DFC-85FB-0A0C073C3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98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64E4-FCE8-4413-A623-CBBCA8CD20E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D4CA-5EBE-480C-9C15-AEB99C6EB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09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3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2" y="14442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3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2" y="3158747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8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4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67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257673" y="267005"/>
            <a:ext cx="2628656" cy="1023546"/>
          </a:xfrm>
          <a:prstGeom prst="rect">
            <a:avLst/>
          </a:prstGeom>
        </p:spPr>
        <p:txBody>
          <a:bodyPr vert="horz" wrap="none" lIns="91438" tIns="45719" rIns="91438" bIns="4571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4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6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4" y="1619904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9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4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6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8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8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8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4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9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2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80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2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2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2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8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8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4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4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4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7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lIns="68579" tIns="34289" rIns="68579" bIns="34289"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75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44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15566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60460" y="1411241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80" tIns="34290" rIns="68580" bIns="34290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4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7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759363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80300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01234" y="1706137"/>
            <a:ext cx="1345862" cy="134586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/>
          <p:cNvSpPr/>
          <p:nvPr userDrawn="1"/>
        </p:nvSpPr>
        <p:spPr>
          <a:xfrm>
            <a:off x="179512" y="235024"/>
            <a:ext cx="3785828" cy="471299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51520" y="432515"/>
            <a:ext cx="2202626" cy="5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 userDrawn="1"/>
        </p:nvSpPr>
        <p:spPr>
          <a:xfrm>
            <a:off x="251520" y="1357771"/>
            <a:ext cx="2202626" cy="34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en-US" sz="500" b="0" dirty="0">
              <a:solidFill>
                <a:schemeClr val="tx1">
                  <a:alpha val="5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51520" y="1995686"/>
            <a:ext cx="3295358" cy="2386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>
                    <a:alpha val="70000"/>
                  </a:schemeClr>
                </a:solidFill>
                <a:latin typeface="+mn-lt"/>
                <a:ea typeface="Roboto Light" charset="0"/>
                <a:cs typeface="Roboto Light" charset="0"/>
              </a:rPr>
              <a:t>Текст</a:t>
            </a:r>
            <a:endParaRPr lang="ru-RU" sz="1200" b="0" dirty="0">
              <a:solidFill>
                <a:schemeClr val="tx1">
                  <a:alpha val="70000"/>
                </a:schemeClr>
              </a:solidFill>
              <a:latin typeface="+mn-lt"/>
              <a:ea typeface="Roboto Light" charset="0"/>
              <a:cs typeface="Roboto Light" charset="0"/>
            </a:endParaRPr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179512" y="1961778"/>
            <a:ext cx="3785828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79512" y="1177835"/>
            <a:ext cx="115657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 flipV="1">
            <a:off x="179512" y="4227934"/>
            <a:ext cx="3785828" cy="720080"/>
          </a:xfrm>
          <a:prstGeom prst="round2SameRect">
            <a:avLst>
              <a:gd name="adj1" fmla="val 6788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313627"/>
            <a:ext cx="1441145" cy="548694"/>
          </a:xfrm>
          <a:prstGeom prst="rect">
            <a:avLst/>
          </a:prstGeom>
        </p:spPr>
      </p:pic>
      <p:sp>
        <p:nvSpPr>
          <p:cNvPr id="16" name="Рисунок 4"/>
          <p:cNvSpPr>
            <a:spLocks noGrp="1"/>
          </p:cNvSpPr>
          <p:nvPr>
            <p:ph type="pic" sz="quarter" idx="10"/>
          </p:nvPr>
        </p:nvSpPr>
        <p:spPr>
          <a:xfrm>
            <a:off x="2267744" y="267494"/>
            <a:ext cx="1656184" cy="1631156"/>
          </a:xfrm>
          <a:prstGeom prst="rect">
            <a:avLst/>
          </a:prstGeom>
        </p:spPr>
      </p:sp>
      <p:sp>
        <p:nvSpPr>
          <p:cNvPr id="17" name="Прямоугольник 16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97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364088" y="915566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3922330 h 4786905"/>
              <a:gd name="connsiteX3" fmla="*/ 0 w 7804115"/>
              <a:gd name="connsiteY3" fmla="*/ 3922330 h 4786905"/>
              <a:gd name="connsiteX4" fmla="*/ 0 w 7804115"/>
              <a:gd name="connsiteY4" fmla="*/ 900900 h 4786905"/>
              <a:gd name="connsiteX5" fmla="*/ 36326 w 7804115"/>
              <a:gd name="connsiteY5" fmla="*/ 864574 h 4786905"/>
              <a:gd name="connsiteX6" fmla="*/ 3459736 w 7804115"/>
              <a:gd name="connsiteY6" fmla="*/ 0 h 4786905"/>
              <a:gd name="connsiteX7" fmla="*/ 7786607 w 7804115"/>
              <a:gd name="connsiteY7" fmla="*/ 0 h 4786905"/>
              <a:gd name="connsiteX8" fmla="*/ 7804115 w 7804115"/>
              <a:gd name="connsiteY8" fmla="*/ 17508 h 4786905"/>
              <a:gd name="connsiteX9" fmla="*/ 7804115 w 7804115"/>
              <a:gd name="connsiteY9" fmla="*/ 4769397 h 4786905"/>
              <a:gd name="connsiteX10" fmla="*/ 7786607 w 7804115"/>
              <a:gd name="connsiteY10" fmla="*/ 4786905 h 4786905"/>
              <a:gd name="connsiteX11" fmla="*/ 3459736 w 7804115"/>
              <a:gd name="connsiteY11" fmla="*/ 4786905 h 4786905"/>
              <a:gd name="connsiteX12" fmla="*/ 3459736 w 7804115"/>
              <a:gd name="connsiteY12" fmla="*/ 0 h 4786905"/>
              <a:gd name="connsiteX0" fmla="*/ 36326 w 7804115"/>
              <a:gd name="connsiteY0" fmla="*/ 864574 h 4786905"/>
              <a:gd name="connsiteX1" fmla="*/ 2589152 w 7804115"/>
              <a:gd name="connsiteY1" fmla="*/ 3922330 h 4786905"/>
              <a:gd name="connsiteX2" fmla="*/ 0 w 7804115"/>
              <a:gd name="connsiteY2" fmla="*/ 3922330 h 4786905"/>
              <a:gd name="connsiteX3" fmla="*/ 0 w 7804115"/>
              <a:gd name="connsiteY3" fmla="*/ 900900 h 4786905"/>
              <a:gd name="connsiteX4" fmla="*/ 36326 w 7804115"/>
              <a:gd name="connsiteY4" fmla="*/ 864574 h 4786905"/>
              <a:gd name="connsiteX5" fmla="*/ 3459736 w 7804115"/>
              <a:gd name="connsiteY5" fmla="*/ 0 h 4786905"/>
              <a:gd name="connsiteX6" fmla="*/ 7786607 w 7804115"/>
              <a:gd name="connsiteY6" fmla="*/ 0 h 4786905"/>
              <a:gd name="connsiteX7" fmla="*/ 7804115 w 7804115"/>
              <a:gd name="connsiteY7" fmla="*/ 17508 h 4786905"/>
              <a:gd name="connsiteX8" fmla="*/ 7804115 w 7804115"/>
              <a:gd name="connsiteY8" fmla="*/ 4769397 h 4786905"/>
              <a:gd name="connsiteX9" fmla="*/ 7786607 w 7804115"/>
              <a:gd name="connsiteY9" fmla="*/ 4786905 h 4786905"/>
              <a:gd name="connsiteX10" fmla="*/ 3459736 w 7804115"/>
              <a:gd name="connsiteY10" fmla="*/ 4786905 h 4786905"/>
              <a:gd name="connsiteX11" fmla="*/ 3459736 w 7804115"/>
              <a:gd name="connsiteY11" fmla="*/ 0 h 4786905"/>
              <a:gd name="connsiteX0" fmla="*/ 36326 w 7804115"/>
              <a:gd name="connsiteY0" fmla="*/ 864574 h 4786905"/>
              <a:gd name="connsiteX1" fmla="*/ 0 w 7804115"/>
              <a:gd name="connsiteY1" fmla="*/ 3922330 h 4786905"/>
              <a:gd name="connsiteX2" fmla="*/ 0 w 7804115"/>
              <a:gd name="connsiteY2" fmla="*/ 900900 h 4786905"/>
              <a:gd name="connsiteX3" fmla="*/ 36326 w 7804115"/>
              <a:gd name="connsiteY3" fmla="*/ 864574 h 4786905"/>
              <a:gd name="connsiteX4" fmla="*/ 3459736 w 7804115"/>
              <a:gd name="connsiteY4" fmla="*/ 0 h 4786905"/>
              <a:gd name="connsiteX5" fmla="*/ 7786607 w 7804115"/>
              <a:gd name="connsiteY5" fmla="*/ 0 h 4786905"/>
              <a:gd name="connsiteX6" fmla="*/ 7804115 w 7804115"/>
              <a:gd name="connsiteY6" fmla="*/ 17508 h 4786905"/>
              <a:gd name="connsiteX7" fmla="*/ 7804115 w 7804115"/>
              <a:gd name="connsiteY7" fmla="*/ 4769397 h 4786905"/>
              <a:gd name="connsiteX8" fmla="*/ 7786607 w 7804115"/>
              <a:gd name="connsiteY8" fmla="*/ 4786905 h 4786905"/>
              <a:gd name="connsiteX9" fmla="*/ 3459736 w 7804115"/>
              <a:gd name="connsiteY9" fmla="*/ 4786905 h 4786905"/>
              <a:gd name="connsiteX10" fmla="*/ 3459736 w 7804115"/>
              <a:gd name="connsiteY10" fmla="*/ 0 h 4786905"/>
              <a:gd name="connsiteX0" fmla="*/ 36326 w 7804115"/>
              <a:gd name="connsiteY0" fmla="*/ 864574 h 4786905"/>
              <a:gd name="connsiteX1" fmla="*/ 0 w 7804115"/>
              <a:gd name="connsiteY1" fmla="*/ 900900 h 4786905"/>
              <a:gd name="connsiteX2" fmla="*/ 36326 w 7804115"/>
              <a:gd name="connsiteY2" fmla="*/ 864574 h 4786905"/>
              <a:gd name="connsiteX3" fmla="*/ 3459736 w 7804115"/>
              <a:gd name="connsiteY3" fmla="*/ 0 h 4786905"/>
              <a:gd name="connsiteX4" fmla="*/ 7786607 w 7804115"/>
              <a:gd name="connsiteY4" fmla="*/ 0 h 4786905"/>
              <a:gd name="connsiteX5" fmla="*/ 7804115 w 7804115"/>
              <a:gd name="connsiteY5" fmla="*/ 17508 h 4786905"/>
              <a:gd name="connsiteX6" fmla="*/ 7804115 w 7804115"/>
              <a:gd name="connsiteY6" fmla="*/ 4769397 h 4786905"/>
              <a:gd name="connsiteX7" fmla="*/ 7786607 w 7804115"/>
              <a:gd name="connsiteY7" fmla="*/ 4786905 h 4786905"/>
              <a:gd name="connsiteX8" fmla="*/ 3459736 w 7804115"/>
              <a:gd name="connsiteY8" fmla="*/ 4786905 h 4786905"/>
              <a:gd name="connsiteX9" fmla="*/ 3459736 w 7804115"/>
              <a:gd name="connsiteY9" fmla="*/ 0 h 4786905"/>
              <a:gd name="connsiteX0" fmla="*/ 0 w 4344379"/>
              <a:gd name="connsiteY0" fmla="*/ 0 h 4786905"/>
              <a:gd name="connsiteX1" fmla="*/ 4326871 w 4344379"/>
              <a:gd name="connsiteY1" fmla="*/ 0 h 4786905"/>
              <a:gd name="connsiteX2" fmla="*/ 4344379 w 4344379"/>
              <a:gd name="connsiteY2" fmla="*/ 17508 h 4786905"/>
              <a:gd name="connsiteX3" fmla="*/ 4344379 w 4344379"/>
              <a:gd name="connsiteY3" fmla="*/ 4769397 h 4786905"/>
              <a:gd name="connsiteX4" fmla="*/ 4326871 w 4344379"/>
              <a:gd name="connsiteY4" fmla="*/ 4786905 h 4786905"/>
              <a:gd name="connsiteX5" fmla="*/ 0 w 4344379"/>
              <a:gd name="connsiteY5" fmla="*/ 4786905 h 4786905"/>
              <a:gd name="connsiteX6" fmla="*/ 0 w 4344379"/>
              <a:gd name="connsiteY6" fmla="*/ 0 h 478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18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004049" y="3003798"/>
            <a:ext cx="4139952" cy="1440160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3598"/>
            <a:ext cx="3923928" cy="1440160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38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9552" y="1131590"/>
            <a:ext cx="2769456" cy="2116462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1214537"/>
            <a:ext cx="1941864" cy="2077293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66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96186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732240" y="1419622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376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rot="5400000" flipV="1">
            <a:off x="-1047298" y="336013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0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438" y="1347614"/>
            <a:ext cx="4804344" cy="2880320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1778" y="1593915"/>
            <a:ext cx="3666414" cy="22978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lIns="68579" tIns="34289" rIns="68579" bIns="34289"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86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4659982"/>
            <a:ext cx="2133600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432668D-AC78-4F47-BDB4-295FE789E0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64" y="195486"/>
            <a:ext cx="1722040" cy="6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37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77" r:id="rId3"/>
    <p:sldLayoutId id="2147483678" r:id="rId4"/>
    <p:sldLayoutId id="2147483681" r:id="rId5"/>
    <p:sldLayoutId id="2147483691" r:id="rId6"/>
    <p:sldLayoutId id="2147483695" r:id="rId7"/>
    <p:sldLayoutId id="2147483701" r:id="rId8"/>
    <p:sldLayoutId id="2147483716" r:id="rId9"/>
    <p:sldLayoutId id="2147483725" r:id="rId10"/>
    <p:sldLayoutId id="2147483726" r:id="rId11"/>
    <p:sldLayoutId id="2147483727" r:id="rId12"/>
    <p:sldLayoutId id="2147483729" r:id="rId13"/>
    <p:sldLayoutId id="2147483730" r:id="rId14"/>
    <p:sldLayoutId id="2147483731" r:id="rId15"/>
    <p:sldLayoutId id="2147483743" r:id="rId16"/>
    <p:sldLayoutId id="2147483744" r:id="rId17"/>
    <p:sldLayoutId id="2147483745" r:id="rId18"/>
    <p:sldLayoutId id="2147483651" r:id="rId19"/>
    <p:sldLayoutId id="214748365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8533" y="3507854"/>
            <a:ext cx="79208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840" y="555526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Памятка участнику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семинара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КАК </a:t>
            </a:r>
            <a:r>
              <a:rPr lang="ru-RU" sz="2400" b="1" dirty="0" smtClean="0">
                <a:solidFill>
                  <a:srgbClr val="0070C0"/>
                </a:solidFill>
              </a:rPr>
              <a:t>ДОБРАТЬСЯ ДО ГОСТИНИЦЫ «ИЗМАЙЛОВО»,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КОРПУС «ГАММА-ДЕЛЬТА»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3507854"/>
            <a:ext cx="466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 г. Москва, </a:t>
            </a:r>
            <a:r>
              <a:rPr lang="ru-RU" b="1" dirty="0" err="1"/>
              <a:t>ст.м</a:t>
            </a:r>
            <a:r>
              <a:rPr lang="ru-RU" b="1" dirty="0"/>
              <a:t>. Партизанская, Измайловское шоссе, 71, корпус </a:t>
            </a:r>
            <a:r>
              <a:rPr lang="ru-RU" b="1" dirty="0" smtClean="0"/>
              <a:t>Г-Д</a:t>
            </a:r>
            <a:endParaRPr lang="ru-RU" b="1" dirty="0"/>
          </a:p>
        </p:txBody>
      </p:sp>
      <p:sp>
        <p:nvSpPr>
          <p:cNvPr id="6" name="Shape 2935"/>
          <p:cNvSpPr/>
          <p:nvPr/>
        </p:nvSpPr>
        <p:spPr>
          <a:xfrm>
            <a:off x="3365801" y="3624498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15816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2" y="653823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69847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2" y="437799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5281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37799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45" y="4523459"/>
            <a:ext cx="24079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4854" y="4739483"/>
            <a:ext cx="18090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58312" y="4307435"/>
            <a:ext cx="12356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4655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04280" y="4739483"/>
            <a:ext cx="4836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18" y="2067694"/>
            <a:ext cx="2320980" cy="8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1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5343" y="963328"/>
            <a:ext cx="2921071" cy="25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529" y="951515"/>
            <a:ext cx="2663503" cy="259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Павелецкого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1598" y="3714100"/>
            <a:ext cx="2603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smtClean="0"/>
              <a:t>машине </a:t>
            </a:r>
            <a:r>
              <a:rPr lang="ru-RU" sz="1600" b="1" dirty="0" smtClean="0"/>
              <a:t>29</a:t>
            </a:r>
            <a:r>
              <a:rPr lang="ru-RU" sz="1600" b="1" dirty="0"/>
              <a:t> </a:t>
            </a:r>
            <a:r>
              <a:rPr lang="ru-RU" sz="1600" b="1" dirty="0" smtClean="0"/>
              <a:t>мин. 13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369</a:t>
            </a:r>
            <a:r>
              <a:rPr lang="ru-RU" sz="1600" b="1" dirty="0"/>
              <a:t> руб</a:t>
            </a:r>
            <a:r>
              <a:rPr lang="ru-RU" sz="1600" dirty="0"/>
              <a:t>. </a:t>
            </a:r>
            <a:r>
              <a:rPr lang="ru-RU" sz="1600" b="1" dirty="0" smtClean="0"/>
              <a:t>24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66328" y="365906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78711" y="3714100"/>
            <a:ext cx="2261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</a:t>
            </a:r>
            <a:r>
              <a:rPr lang="ru-RU" sz="1600" dirty="0" smtClean="0"/>
              <a:t>метро) </a:t>
            </a:r>
            <a:r>
              <a:rPr lang="ru-RU" sz="1600" b="1" dirty="0" smtClean="0"/>
              <a:t>39</a:t>
            </a:r>
            <a:r>
              <a:rPr lang="ru-RU" sz="1600" b="1" dirty="0"/>
              <a:t> </a:t>
            </a:r>
            <a:r>
              <a:rPr lang="ru-RU" sz="1600" b="1" dirty="0" smtClean="0"/>
              <a:t>мин. </a:t>
            </a:r>
            <a:r>
              <a:rPr lang="ru-RU" sz="1600" dirty="0" smtClean="0"/>
              <a:t>1 пересадка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142671" y="363302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256069" y="3697219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6328" y="445114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78695" y="3765734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95" y="4497998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600276" y="3720974"/>
            <a:ext cx="2428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endParaRPr lang="ru-RU" sz="1600" dirty="0" smtClean="0"/>
          </a:p>
          <a:p>
            <a:r>
              <a:rPr lang="ru-RU" sz="1600" dirty="0" smtClean="0"/>
              <a:t>до </a:t>
            </a:r>
            <a:r>
              <a:rPr lang="ru-RU" sz="1600" dirty="0"/>
              <a:t>станции метро «</a:t>
            </a:r>
            <a:r>
              <a:rPr lang="ru-RU" sz="1600" dirty="0" smtClean="0"/>
              <a:t>Павелецкая</a:t>
            </a:r>
            <a:r>
              <a:rPr lang="ru-RU" sz="1600" dirty="0"/>
              <a:t>» Кольцевая линия </a:t>
            </a:r>
            <a:r>
              <a:rPr lang="ru-RU" sz="1600" b="1" dirty="0" smtClean="0"/>
              <a:t>7</a:t>
            </a:r>
            <a:r>
              <a:rPr lang="ru-RU" sz="1600" b="1" dirty="0"/>
              <a:t> </a:t>
            </a:r>
            <a:r>
              <a:rPr lang="ru-RU" sz="1600" b="1" dirty="0" smtClean="0"/>
              <a:t>мин. 380</a:t>
            </a:r>
            <a:r>
              <a:rPr lang="ru-RU" sz="1600" b="1" dirty="0"/>
              <a:t> м</a:t>
            </a:r>
          </a:p>
        </p:txBody>
      </p:sp>
      <p:sp>
        <p:nvSpPr>
          <p:cNvPr id="34" name="Овал 33"/>
          <p:cNvSpPr/>
          <p:nvPr/>
        </p:nvSpPr>
        <p:spPr>
          <a:xfrm>
            <a:off x="6076612" y="367857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902" y="3670993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2495203" y="82013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257876" y="894696"/>
            <a:ext cx="400398" cy="523220"/>
            <a:chOff x="67128" y="1203598"/>
            <a:chExt cx="400398" cy="523220"/>
          </a:xfrm>
        </p:grpSpPr>
        <p:sp>
          <p:nvSpPr>
            <p:cNvPr id="54" name="Овал 5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10" y="971118"/>
            <a:ext cx="287060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3824"/>
            <a:ext cx="7248028" cy="31233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01977" y="4693390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4887" y="3709266"/>
            <a:ext cx="835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</a:t>
            </a:r>
            <a:r>
              <a:rPr lang="ru-RU" sz="1600" dirty="0" smtClean="0"/>
              <a:t>«Курская» (садитесь </a:t>
            </a:r>
            <a:r>
              <a:rPr lang="ru-RU" sz="1600" dirty="0"/>
              <a:t>ближе к центру </a:t>
            </a:r>
            <a:r>
              <a:rPr lang="ru-RU" sz="1600" b="1" dirty="0" smtClean="0"/>
              <a:t>5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  <a:p>
            <a:r>
              <a:rPr lang="ru-RU" sz="1600" dirty="0"/>
              <a:t>Перейти на станцию «Курская» Арбатско-Покровская </a:t>
            </a:r>
            <a:r>
              <a:rPr lang="ru-RU" sz="1600" dirty="0" smtClean="0"/>
              <a:t>линия </a:t>
            </a:r>
            <a:r>
              <a:rPr lang="ru-RU" sz="1600" dirty="0"/>
              <a:t>и </a:t>
            </a:r>
            <a:r>
              <a:rPr lang="ru-RU" sz="1600" dirty="0" smtClean="0"/>
              <a:t>доехать </a:t>
            </a:r>
            <a:r>
              <a:rPr lang="ru-RU" sz="1600" dirty="0"/>
              <a:t>до станции «Партизанская» (в последнем вагоне </a:t>
            </a:r>
            <a:r>
              <a:rPr lang="ru-RU" sz="1600" b="1" dirty="0" smtClean="0"/>
              <a:t>11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1" name="Овал 30"/>
          <p:cNvSpPr/>
          <p:nvPr/>
        </p:nvSpPr>
        <p:spPr>
          <a:xfrm>
            <a:off x="144413" y="3845781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29451" y="3903560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00324" y="4661035"/>
            <a:ext cx="8352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Далее 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7" name="Овал 46"/>
          <p:cNvSpPr/>
          <p:nvPr/>
        </p:nvSpPr>
        <p:spPr>
          <a:xfrm>
            <a:off x="85173" y="455220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Freeform 263"/>
          <p:cNvSpPr>
            <a:spLocks noEditPoints="1"/>
          </p:cNvSpPr>
          <p:nvPr/>
        </p:nvSpPr>
        <p:spPr bwMode="auto">
          <a:xfrm>
            <a:off x="178583" y="4603675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3" name="Группа 52"/>
          <p:cNvGrpSpPr/>
          <p:nvPr/>
        </p:nvGrpSpPr>
        <p:grpSpPr>
          <a:xfrm>
            <a:off x="2051720" y="542299"/>
            <a:ext cx="400398" cy="523220"/>
            <a:chOff x="67128" y="1203598"/>
            <a:chExt cx="400398" cy="523220"/>
          </a:xfrm>
        </p:grpSpPr>
        <p:sp>
          <p:nvSpPr>
            <p:cNvPr id="54" name="Овал 5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Павелецкого вокзала </a:t>
            </a:r>
          </a:p>
        </p:txBody>
      </p:sp>
      <p:sp>
        <p:nvSpPr>
          <p:cNvPr id="26" name="Прямоугольник 25"/>
          <p:cNvSpPr/>
          <p:nvPr/>
        </p:nvSpPr>
        <p:spPr>
          <a:xfrm rot="5400000" flipV="1">
            <a:off x="7783396" y="12820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41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0" y="853183"/>
            <a:ext cx="3491880" cy="24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522665" y="853183"/>
            <a:ext cx="3240360" cy="24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b="4724"/>
          <a:stretch/>
        </p:blipFill>
        <p:spPr>
          <a:xfrm>
            <a:off x="6807482" y="853182"/>
            <a:ext cx="2103206" cy="24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Рижского </a:t>
            </a:r>
            <a:r>
              <a:rPr lang="ru-RU" sz="2400" b="1" dirty="0" smtClean="0">
                <a:solidFill>
                  <a:srgbClr val="0070C0"/>
                </a:solidFill>
              </a:rPr>
              <a:t>вокзала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650442"/>
            <a:ext cx="3416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b="1" dirty="0" smtClean="0"/>
              <a:t>22</a:t>
            </a:r>
            <a:r>
              <a:rPr lang="ru-RU" sz="1600" b="1" dirty="0"/>
              <a:t> </a:t>
            </a:r>
            <a:r>
              <a:rPr lang="ru-RU" sz="1600" b="1" dirty="0" smtClean="0"/>
              <a:t>мин. 11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405</a:t>
            </a:r>
            <a:r>
              <a:rPr lang="ru-RU" sz="1600" b="1" dirty="0"/>
              <a:t> руб. </a:t>
            </a:r>
            <a:r>
              <a:rPr lang="ru-RU" sz="1600" b="1" dirty="0" smtClean="0"/>
              <a:t>18 </a:t>
            </a:r>
            <a:r>
              <a:rPr lang="ru-RU" sz="1600" b="1" dirty="0"/>
              <a:t>мин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>
          <a:xfrm>
            <a:off x="67145" y="354110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08303" y="3500852"/>
            <a:ext cx="219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</a:t>
            </a:r>
            <a:r>
              <a:rPr lang="ru-RU" sz="1600" dirty="0" smtClean="0"/>
              <a:t>транспорте (метро)</a:t>
            </a:r>
          </a:p>
          <a:p>
            <a:r>
              <a:rPr lang="ru-RU" sz="1600" b="1" dirty="0" smtClean="0"/>
              <a:t>47</a:t>
            </a:r>
            <a:r>
              <a:rPr lang="ru-RU" sz="1600" b="1" dirty="0"/>
              <a:t> </a:t>
            </a:r>
            <a:r>
              <a:rPr lang="ru-RU" sz="1600" b="1" dirty="0" smtClean="0"/>
              <a:t>мин. </a:t>
            </a:r>
            <a:r>
              <a:rPr lang="ru-RU" sz="1600" dirty="0" smtClean="0"/>
              <a:t>2 пересадки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523528" y="3532501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641113" y="3582252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145" y="422953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38162" y="3650442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40" y="4283098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39552" y="3565678"/>
            <a:ext cx="220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метро </a:t>
            </a:r>
            <a:r>
              <a:rPr lang="ru-RU" sz="1600" dirty="0" smtClean="0"/>
              <a:t>«Рижская</a:t>
            </a:r>
            <a:r>
              <a:rPr lang="ru-RU" sz="1600" dirty="0"/>
              <a:t>» </a:t>
            </a:r>
            <a:r>
              <a:rPr lang="ru-RU" sz="1600" dirty="0" err="1"/>
              <a:t>Калужско</a:t>
            </a:r>
            <a:r>
              <a:rPr lang="ru-RU" sz="1600" dirty="0"/>
              <a:t>-Рижская линия</a:t>
            </a:r>
            <a:endParaRPr lang="ru-RU" sz="1600" dirty="0" smtClean="0"/>
          </a:p>
          <a:p>
            <a:r>
              <a:rPr lang="ru-RU" sz="1600" b="1" dirty="0" smtClean="0"/>
              <a:t>7</a:t>
            </a:r>
            <a:r>
              <a:rPr lang="ru-RU" sz="1600" b="1" dirty="0"/>
              <a:t> </a:t>
            </a:r>
            <a:r>
              <a:rPr lang="ru-RU" sz="1600" b="1" dirty="0" smtClean="0"/>
              <a:t>мин. 360</a:t>
            </a:r>
            <a:r>
              <a:rPr lang="ru-RU" sz="1600" b="1" dirty="0"/>
              <a:t> м</a:t>
            </a:r>
          </a:p>
        </p:txBody>
      </p:sp>
      <p:sp>
        <p:nvSpPr>
          <p:cNvPr id="21" name="Овал 20"/>
          <p:cNvSpPr/>
          <p:nvPr/>
        </p:nvSpPr>
        <p:spPr>
          <a:xfrm>
            <a:off x="6402263" y="350773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553" y="3500144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863205" y="753130"/>
            <a:ext cx="400398" cy="523220"/>
            <a:chOff x="67128" y="1203598"/>
            <a:chExt cx="400398" cy="523220"/>
          </a:xfrm>
        </p:grpSpPr>
        <p:sp>
          <p:nvSpPr>
            <p:cNvPr id="25" name="Овал 2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26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2" y="867078"/>
            <a:ext cx="5712527" cy="28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Рижского </a:t>
            </a:r>
            <a:r>
              <a:rPr lang="ru-RU" sz="2400" b="1" dirty="0" smtClean="0">
                <a:solidFill>
                  <a:srgbClr val="0070C0"/>
                </a:solidFill>
              </a:rPr>
              <a:t>вокзала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15616" y="764431"/>
            <a:ext cx="400398" cy="523220"/>
            <a:chOff x="67128" y="1203598"/>
            <a:chExt cx="400398" cy="523220"/>
          </a:xfrm>
        </p:grpSpPr>
        <p:sp>
          <p:nvSpPr>
            <p:cNvPr id="51" name="Овал 50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326087" y="867078"/>
            <a:ext cx="28179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</a:t>
            </a:r>
            <a:r>
              <a:rPr lang="ru-RU" sz="1600" dirty="0" smtClean="0"/>
              <a:t>и </a:t>
            </a:r>
            <a:r>
              <a:rPr lang="ru-RU" sz="1600" dirty="0"/>
              <a:t>доехать </a:t>
            </a:r>
            <a:endParaRPr lang="ru-RU" sz="1600" dirty="0" smtClean="0"/>
          </a:p>
          <a:p>
            <a:r>
              <a:rPr lang="ru-RU" sz="1600" dirty="0" smtClean="0"/>
              <a:t>до </a:t>
            </a:r>
            <a:r>
              <a:rPr lang="ru-RU" sz="1600" dirty="0"/>
              <a:t>станции «Проспект Мира</a:t>
            </a:r>
            <a:r>
              <a:rPr lang="ru-RU" sz="1600" dirty="0" smtClean="0"/>
              <a:t>»</a:t>
            </a:r>
            <a:endParaRPr lang="ru-RU" sz="1600" dirty="0"/>
          </a:p>
          <a:p>
            <a:r>
              <a:rPr lang="ru-RU" sz="1600" dirty="0" smtClean="0"/>
              <a:t>(садитесь </a:t>
            </a:r>
            <a:r>
              <a:rPr lang="ru-RU" sz="1600" dirty="0"/>
              <a:t>ближе к </a:t>
            </a:r>
            <a:r>
              <a:rPr lang="ru-RU" sz="1600" dirty="0" smtClean="0"/>
              <a:t>началу</a:t>
            </a:r>
          </a:p>
          <a:p>
            <a:r>
              <a:rPr lang="ru-RU" sz="1600" b="1" dirty="0" smtClean="0"/>
              <a:t>2 мин</a:t>
            </a:r>
            <a:r>
              <a:rPr lang="ru-RU" sz="1600" dirty="0"/>
              <a:t>.)</a:t>
            </a:r>
          </a:p>
          <a:p>
            <a:r>
              <a:rPr lang="ru-RU" sz="1600" dirty="0"/>
              <a:t>Перейти на станцию «Проспект Мира» Кольцевая линия и </a:t>
            </a:r>
            <a:r>
              <a:rPr lang="ru-RU" sz="1600" dirty="0" smtClean="0"/>
              <a:t>доехать до </a:t>
            </a:r>
            <a:r>
              <a:rPr lang="ru-RU" sz="1600" dirty="0"/>
              <a:t>станции </a:t>
            </a:r>
            <a:r>
              <a:rPr lang="ru-RU" sz="1600" dirty="0" smtClean="0"/>
              <a:t>«</a:t>
            </a:r>
            <a:r>
              <a:rPr lang="ru-RU" dirty="0"/>
              <a:t>Курская</a:t>
            </a:r>
            <a:r>
              <a:rPr lang="ru-RU" sz="1600" dirty="0"/>
              <a:t>» (садитесь ближе </a:t>
            </a:r>
            <a:r>
              <a:rPr lang="ru-RU" sz="1600" dirty="0" smtClean="0"/>
              <a:t>  к центру </a:t>
            </a:r>
            <a:r>
              <a:rPr lang="ru-RU" sz="1600" b="1" dirty="0" smtClean="0"/>
              <a:t>6 </a:t>
            </a:r>
            <a:r>
              <a:rPr lang="ru-RU" sz="1600" b="1" dirty="0"/>
              <a:t>мин</a:t>
            </a:r>
            <a:r>
              <a:rPr lang="ru-RU" sz="1600" dirty="0" smtClean="0"/>
              <a:t>.)</a:t>
            </a:r>
          </a:p>
          <a:p>
            <a:r>
              <a:rPr lang="ru-RU" sz="1600" dirty="0"/>
              <a:t>Перейти на станцию </a:t>
            </a:r>
            <a:r>
              <a:rPr lang="ru-RU" sz="1600" dirty="0" smtClean="0"/>
              <a:t>«</a:t>
            </a:r>
            <a:r>
              <a:rPr lang="ru-RU" sz="1600" dirty="0"/>
              <a:t>Курская</a:t>
            </a:r>
            <a:r>
              <a:rPr lang="ru-RU" sz="1600" dirty="0" smtClean="0"/>
              <a:t>» </a:t>
            </a:r>
            <a:r>
              <a:rPr lang="ru-RU" sz="1600" dirty="0"/>
              <a:t>Арбатско-Покровская </a:t>
            </a:r>
            <a:r>
              <a:rPr lang="ru-RU" sz="1600" dirty="0" smtClean="0"/>
              <a:t>линия и </a:t>
            </a:r>
            <a:r>
              <a:rPr lang="ru-RU" sz="1600" dirty="0"/>
              <a:t>доехать до станции </a:t>
            </a:r>
            <a:r>
              <a:rPr lang="ru-RU" sz="1600" dirty="0" smtClean="0"/>
              <a:t>«</a:t>
            </a:r>
            <a:r>
              <a:rPr lang="ru-RU" dirty="0"/>
              <a:t>Партизанская</a:t>
            </a:r>
            <a:r>
              <a:rPr lang="ru-RU" sz="1600" dirty="0" smtClean="0"/>
              <a:t>»</a:t>
            </a:r>
            <a:endParaRPr lang="ru-RU" sz="1600" dirty="0"/>
          </a:p>
          <a:p>
            <a:r>
              <a:rPr lang="ru-RU" sz="1600" dirty="0" smtClean="0"/>
              <a:t>(</a:t>
            </a:r>
            <a:r>
              <a:rPr lang="ru-RU" sz="1600" dirty="0"/>
              <a:t>в последнем вагоне </a:t>
            </a:r>
            <a:r>
              <a:rPr lang="ru-RU" sz="1600" b="1" dirty="0" smtClean="0"/>
              <a:t>11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42" name="Овал 41"/>
          <p:cNvSpPr/>
          <p:nvPr/>
        </p:nvSpPr>
        <p:spPr>
          <a:xfrm>
            <a:off x="5773114" y="871441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868588" y="885097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5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37697" y="4014365"/>
            <a:ext cx="5235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Далее 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5" name="Овал 44"/>
          <p:cNvSpPr/>
          <p:nvPr/>
        </p:nvSpPr>
        <p:spPr>
          <a:xfrm>
            <a:off x="22546" y="390553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Freeform 263"/>
          <p:cNvSpPr>
            <a:spLocks noEditPoints="1"/>
          </p:cNvSpPr>
          <p:nvPr/>
        </p:nvSpPr>
        <p:spPr bwMode="auto">
          <a:xfrm>
            <a:off x="134028" y="3991577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81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212" y="857479"/>
            <a:ext cx="3527428" cy="24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584887" y="865548"/>
            <a:ext cx="3499578" cy="24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r="9353"/>
          <a:stretch/>
        </p:blipFill>
        <p:spPr>
          <a:xfrm>
            <a:off x="7113368" y="865548"/>
            <a:ext cx="1997860" cy="24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Савеловского вокзала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920" y="3530792"/>
            <a:ext cx="2895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b="1" dirty="0" smtClean="0"/>
              <a:t>30</a:t>
            </a:r>
            <a:r>
              <a:rPr lang="ru-RU" sz="1600" b="1" dirty="0"/>
              <a:t> </a:t>
            </a:r>
            <a:r>
              <a:rPr lang="ru-RU" sz="1600" b="1" dirty="0" smtClean="0"/>
              <a:t>мин. 17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635</a:t>
            </a:r>
            <a:r>
              <a:rPr lang="ru-RU" sz="1600" b="1" dirty="0"/>
              <a:t> руб. </a:t>
            </a:r>
            <a:r>
              <a:rPr lang="ru-RU" sz="1600" b="1" dirty="0" smtClean="0"/>
              <a:t>33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67145" y="346749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50247" y="3467495"/>
            <a:ext cx="2033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</a:t>
            </a:r>
            <a:r>
              <a:rPr lang="ru-RU" sz="1600" dirty="0" smtClean="0"/>
              <a:t>(метро) </a:t>
            </a:r>
            <a:r>
              <a:rPr lang="ru-RU" sz="1600" b="1" dirty="0" smtClean="0"/>
              <a:t>47</a:t>
            </a:r>
            <a:r>
              <a:rPr lang="ru-RU" sz="1600" b="1" dirty="0"/>
              <a:t> </a:t>
            </a:r>
            <a:r>
              <a:rPr lang="ru-RU" sz="1600" b="1" dirty="0" smtClean="0"/>
              <a:t>мин.</a:t>
            </a:r>
            <a:r>
              <a:rPr lang="ru-RU" sz="1600" dirty="0" smtClean="0"/>
              <a:t> 1 пересадка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505831" y="352193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623416" y="3550419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145" y="415592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32890" y="3592900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42" y="4213399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695658" y="80505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4663" y="3565678"/>
            <a:ext cx="17778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метро </a:t>
            </a:r>
            <a:r>
              <a:rPr lang="ru-RU" sz="1600" dirty="0" smtClean="0"/>
              <a:t>«</a:t>
            </a:r>
            <a:r>
              <a:rPr lang="ru-RU" dirty="0" err="1"/>
              <a:t>Савёловская</a:t>
            </a:r>
            <a:r>
              <a:rPr lang="ru-RU" sz="1600" dirty="0" smtClean="0"/>
              <a:t>» </a:t>
            </a:r>
          </a:p>
          <a:p>
            <a:r>
              <a:rPr lang="ru-RU" sz="1600" b="1" dirty="0"/>
              <a:t>6 </a:t>
            </a:r>
            <a:r>
              <a:rPr lang="ru-RU" sz="1600" b="1" dirty="0" smtClean="0"/>
              <a:t>мин. 350</a:t>
            </a:r>
            <a:r>
              <a:rPr lang="ru-RU" sz="1600" b="1" dirty="0"/>
              <a:t> 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6590998" y="352328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288" y="3515697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7912099" y="734679"/>
            <a:ext cx="400398" cy="523220"/>
            <a:chOff x="67128" y="1203598"/>
            <a:chExt cx="400398" cy="523220"/>
          </a:xfrm>
        </p:grpSpPr>
        <p:sp>
          <p:nvSpPr>
            <p:cNvPr id="26" name="Овал 25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17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Савеловского вокзала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3240099" y="807053"/>
            <a:ext cx="400398" cy="523220"/>
            <a:chOff x="67128" y="1203598"/>
            <a:chExt cx="400398" cy="523220"/>
          </a:xfrm>
        </p:grpSpPr>
        <p:sp>
          <p:nvSpPr>
            <p:cNvPr id="55" name="Овал 5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716" y="659371"/>
            <a:ext cx="5786568" cy="2880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79004" y="3528995"/>
            <a:ext cx="8352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Серпуховско-</a:t>
            </a:r>
            <a:r>
              <a:rPr lang="ru-RU" sz="1600" dirty="0" err="1"/>
              <a:t>Тимирязевская</a:t>
            </a:r>
            <a:r>
              <a:rPr lang="ru-RU" sz="1600" dirty="0"/>
              <a:t> линия и доехать до станции «Боровицкая» </a:t>
            </a:r>
            <a:r>
              <a:rPr lang="ru-RU" sz="1600" dirty="0" smtClean="0"/>
              <a:t>(садитесь </a:t>
            </a:r>
            <a:r>
              <a:rPr lang="ru-RU" sz="1600" dirty="0"/>
              <a:t>ближе к центру </a:t>
            </a:r>
            <a:r>
              <a:rPr lang="ru-RU" sz="1600" b="1" dirty="0" smtClean="0"/>
              <a:t>9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  <a:p>
            <a:r>
              <a:rPr lang="ru-RU" sz="1600" dirty="0"/>
              <a:t>Перейти на станцию «Арбатская» Арбатско-Покровская </a:t>
            </a:r>
            <a:r>
              <a:rPr lang="ru-RU" sz="1600" dirty="0" smtClean="0"/>
              <a:t>линия </a:t>
            </a:r>
            <a:r>
              <a:rPr lang="ru-RU" sz="1600" dirty="0"/>
              <a:t>и </a:t>
            </a:r>
            <a:r>
              <a:rPr lang="ru-RU" sz="1600" dirty="0" smtClean="0"/>
              <a:t>доехать до </a:t>
            </a:r>
            <a:r>
              <a:rPr lang="ru-RU" sz="1600" dirty="0"/>
              <a:t>станции «Партизанская» (в последнем вагоне </a:t>
            </a:r>
            <a:r>
              <a:rPr lang="ru-RU" sz="1600" b="1" dirty="0" smtClean="0"/>
              <a:t>17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9" name="Овал 38"/>
          <p:cNvSpPr/>
          <p:nvPr/>
        </p:nvSpPr>
        <p:spPr>
          <a:xfrm>
            <a:off x="128530" y="366551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213568" y="3723289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41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78817" y="4578187"/>
            <a:ext cx="8352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Далее 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50" name="Овал 49"/>
          <p:cNvSpPr/>
          <p:nvPr/>
        </p:nvSpPr>
        <p:spPr>
          <a:xfrm>
            <a:off x="105558" y="446935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Freeform 263"/>
          <p:cNvSpPr>
            <a:spLocks noEditPoints="1"/>
          </p:cNvSpPr>
          <p:nvPr/>
        </p:nvSpPr>
        <p:spPr bwMode="auto">
          <a:xfrm>
            <a:off x="198968" y="4520827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95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Шереметьево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1863" y="4144578"/>
            <a:ext cx="174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endParaRPr lang="ru-RU" sz="1600" dirty="0" smtClean="0"/>
          </a:p>
          <a:p>
            <a:r>
              <a:rPr lang="ru-RU" sz="1600" b="1" dirty="0" smtClean="0"/>
              <a:t>50</a:t>
            </a:r>
            <a:r>
              <a:rPr lang="ru-RU" sz="1600" b="1" dirty="0"/>
              <a:t> </a:t>
            </a:r>
            <a:r>
              <a:rPr lang="ru-RU" sz="1600" b="1" dirty="0" smtClean="0"/>
              <a:t>мин. 40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</p:txBody>
      </p:sp>
      <p:sp>
        <p:nvSpPr>
          <p:cNvPr id="8" name="Овал 7"/>
          <p:cNvSpPr/>
          <p:nvPr/>
        </p:nvSpPr>
        <p:spPr>
          <a:xfrm>
            <a:off x="143242" y="415789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44442" y="4129725"/>
            <a:ext cx="301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(электрички, </a:t>
            </a:r>
            <a:r>
              <a:rPr lang="ru-RU" sz="1600" dirty="0" smtClean="0"/>
              <a:t>метро) </a:t>
            </a:r>
            <a:r>
              <a:rPr lang="ru-RU" sz="1600" b="1" dirty="0"/>
              <a:t>1 ч </a:t>
            </a:r>
            <a:r>
              <a:rPr lang="ru-RU" sz="1600" b="1" dirty="0" smtClean="0"/>
              <a:t>27</a:t>
            </a:r>
            <a:r>
              <a:rPr lang="ru-RU" sz="1600" b="1" dirty="0"/>
              <a:t> </a:t>
            </a:r>
            <a:r>
              <a:rPr lang="ru-RU" sz="1600" b="1" dirty="0" smtClean="0"/>
              <a:t>мин.          </a:t>
            </a:r>
            <a:r>
              <a:rPr lang="ru-RU" sz="1600" dirty="0" smtClean="0"/>
              <a:t> 2 </a:t>
            </a:r>
            <a:r>
              <a:rPr lang="ru-RU" sz="1600" dirty="0"/>
              <a:t>пересадки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59667" y="4161374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4970875" y="4226868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250328" y="415789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215261" y="4264571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347" y="4206204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23849" y="79973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713855" y="753421"/>
            <a:ext cx="4057889" cy="337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5558" y="753421"/>
            <a:ext cx="3355284" cy="334217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35500" y="4154478"/>
            <a:ext cx="1838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/>
              <a:t>такси ~ </a:t>
            </a:r>
            <a:r>
              <a:rPr lang="ru-RU" sz="1600" b="1" dirty="0" smtClean="0"/>
              <a:t>990</a:t>
            </a:r>
            <a:r>
              <a:rPr lang="ru-RU" sz="1600" b="1" dirty="0"/>
              <a:t> руб</a:t>
            </a:r>
            <a:r>
              <a:rPr lang="ru-RU" sz="1600" b="1" dirty="0" smtClean="0"/>
              <a:t>. 35 </a:t>
            </a:r>
            <a:r>
              <a:rPr lang="ru-RU" sz="1600" b="1" dirty="0"/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5654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335" y="876503"/>
            <a:ext cx="4334889" cy="2858400"/>
          </a:xfrm>
          <a:prstGeom prst="rect">
            <a:avLst/>
          </a:prstGeom>
        </p:spPr>
      </p:pic>
      <p:pic>
        <p:nvPicPr>
          <p:cNvPr id="22" name="Рисунок 21" descr="D:\Компания\25-18\Как добраться\Шереметьево - общественный_пешком о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06" y="885028"/>
            <a:ext cx="4067944" cy="2857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Шереметьево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5443" y="3872564"/>
            <a:ext cx="2796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«Шереметьево». </a:t>
            </a:r>
            <a:r>
              <a:rPr lang="ru-RU" sz="1600" b="1" dirty="0"/>
              <a:t>10 </a:t>
            </a:r>
            <a:r>
              <a:rPr lang="ru-RU" sz="1600" b="1" dirty="0" smtClean="0"/>
              <a:t>мин. </a:t>
            </a:r>
            <a:r>
              <a:rPr lang="ru-RU" sz="1600" b="1" dirty="0"/>
              <a:t>810 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63920" y="3995794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8" y="3905845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644009" y="3888812"/>
            <a:ext cx="4499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Доехать до станции «Москва (Белорусский вокзал)» </a:t>
            </a:r>
            <a:r>
              <a:rPr lang="ru-RU" sz="1600" b="1" dirty="0"/>
              <a:t>(36 </a:t>
            </a:r>
            <a:r>
              <a:rPr lang="ru-RU" sz="1600" b="1" dirty="0" smtClean="0"/>
              <a:t>мин.) </a:t>
            </a:r>
            <a:r>
              <a:rPr lang="ru-RU" sz="1600" dirty="0"/>
              <a:t>и перейти на станцию метро «Белорусская» Замоскворецкая </a:t>
            </a:r>
            <a:r>
              <a:rPr lang="ru-RU" sz="1600" dirty="0" smtClean="0"/>
              <a:t>линия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(5</a:t>
            </a:r>
            <a:r>
              <a:rPr lang="ru-RU" sz="1600" b="1" dirty="0"/>
              <a:t> </a:t>
            </a:r>
            <a:r>
              <a:rPr lang="ru-RU" sz="1600" b="1" dirty="0" smtClean="0"/>
              <a:t>мин. 230</a:t>
            </a:r>
            <a:r>
              <a:rPr lang="ru-RU" sz="1600" b="1" dirty="0"/>
              <a:t> м)</a:t>
            </a:r>
          </a:p>
        </p:txBody>
      </p:sp>
      <p:sp>
        <p:nvSpPr>
          <p:cNvPr id="35" name="Овал 34"/>
          <p:cNvSpPr/>
          <p:nvPr/>
        </p:nvSpPr>
        <p:spPr>
          <a:xfrm>
            <a:off x="4099593" y="395425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186364" y="3985904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48200" y="803231"/>
            <a:ext cx="400398" cy="523220"/>
            <a:chOff x="67128" y="1203598"/>
            <a:chExt cx="400398" cy="523220"/>
          </a:xfrm>
        </p:grpSpPr>
        <p:sp>
          <p:nvSpPr>
            <p:cNvPr id="40" name="Овал 39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46261" y="812304"/>
            <a:ext cx="400398" cy="523220"/>
            <a:chOff x="67128" y="1203598"/>
            <a:chExt cx="400398" cy="523220"/>
          </a:xfrm>
        </p:grpSpPr>
        <p:sp>
          <p:nvSpPr>
            <p:cNvPr id="43" name="Овал 42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4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57151"/>
            <a:ext cx="6165064" cy="279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Шереметьево 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453266"/>
            <a:ext cx="8240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«Театральная» </a:t>
            </a:r>
            <a:r>
              <a:rPr lang="ru-RU" sz="1600" dirty="0" smtClean="0"/>
              <a:t>(садитесь ближе к центру </a:t>
            </a:r>
            <a:r>
              <a:rPr lang="ru-RU" sz="1600" b="1" dirty="0" smtClean="0"/>
              <a:t>6 </a:t>
            </a:r>
            <a:r>
              <a:rPr lang="ru-RU" sz="1600" b="1" dirty="0"/>
              <a:t>мин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Перейти на станцию «</a:t>
            </a:r>
            <a:r>
              <a:rPr lang="ru-RU" sz="1600" dirty="0"/>
              <a:t>Площадь </a:t>
            </a:r>
            <a:r>
              <a:rPr lang="ru-RU" sz="1600" dirty="0" smtClean="0"/>
              <a:t>Революции» Арбатско-Покровская линии и </a:t>
            </a:r>
            <a:r>
              <a:rPr lang="ru-RU" sz="1600" dirty="0"/>
              <a:t>доехать </a:t>
            </a:r>
            <a:r>
              <a:rPr lang="ru-RU" sz="1600" dirty="0" smtClean="0"/>
              <a:t>                 до станции </a:t>
            </a:r>
            <a:r>
              <a:rPr lang="ru-RU" sz="1600" dirty="0"/>
              <a:t>«Партизанская</a:t>
            </a:r>
            <a:r>
              <a:rPr lang="ru-RU" sz="1600" dirty="0" smtClean="0"/>
              <a:t>» (в </a:t>
            </a:r>
            <a:r>
              <a:rPr lang="ru-RU" sz="1600" dirty="0"/>
              <a:t>последнем вагоне </a:t>
            </a:r>
            <a:r>
              <a:rPr lang="ru-RU" sz="1600" b="1" dirty="0" smtClean="0"/>
              <a:t>15 </a:t>
            </a:r>
            <a:r>
              <a:rPr lang="ru-RU" sz="1600" b="1" dirty="0"/>
              <a:t>мин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67145" y="343584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7106" y="3453266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0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51919" y="4439907"/>
            <a:ext cx="8240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Далее </a:t>
            </a:r>
            <a:r>
              <a:rPr lang="ru-RU" sz="1600" dirty="0"/>
              <a:t>следовать маршрутом </a:t>
            </a:r>
            <a:r>
              <a:rPr lang="ru-RU" sz="1600" dirty="0" smtClean="0"/>
              <a:t>«</a:t>
            </a:r>
            <a:r>
              <a:rPr lang="ru-RU" sz="1600" dirty="0"/>
              <a:t>С Ярославского вокзала» согласно </a:t>
            </a:r>
            <a:r>
              <a:rPr lang="ru-RU" sz="1600" b="1" dirty="0" smtClean="0"/>
              <a:t>пункту </a:t>
            </a:r>
            <a:r>
              <a:rPr lang="ru-RU" sz="1600" b="1" dirty="0"/>
              <a:t>3 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505" y="435050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Freeform 263"/>
          <p:cNvSpPr>
            <a:spLocks noEditPoints="1"/>
          </p:cNvSpPr>
          <p:nvPr/>
        </p:nvSpPr>
        <p:spPr bwMode="auto">
          <a:xfrm>
            <a:off x="224476" y="4439907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4" name="Группа 23"/>
          <p:cNvGrpSpPr/>
          <p:nvPr/>
        </p:nvGrpSpPr>
        <p:grpSpPr>
          <a:xfrm>
            <a:off x="1991941" y="595596"/>
            <a:ext cx="400398" cy="523220"/>
            <a:chOff x="67128" y="1203598"/>
            <a:chExt cx="400398" cy="523220"/>
          </a:xfrm>
        </p:grpSpPr>
        <p:sp>
          <p:nvSpPr>
            <p:cNvPr id="25" name="Овал 2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655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Внуково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18" y="3653630"/>
            <a:ext cx="3416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b="1" dirty="0" smtClean="0"/>
              <a:t>1</a:t>
            </a:r>
            <a:r>
              <a:rPr lang="ru-RU" sz="1600" b="1" dirty="0"/>
              <a:t> ч </a:t>
            </a:r>
            <a:r>
              <a:rPr lang="ru-RU" sz="1600" b="1" dirty="0" smtClean="0"/>
              <a:t>44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1300</a:t>
            </a:r>
            <a:r>
              <a:rPr lang="ru-RU" sz="1600" b="1" dirty="0"/>
              <a:t> руб. </a:t>
            </a:r>
            <a:r>
              <a:rPr lang="ru-RU" sz="1600" b="1" dirty="0" smtClean="0"/>
              <a:t>40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107505" y="356790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13925" y="3620833"/>
            <a:ext cx="380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(электрички, </a:t>
            </a:r>
            <a:r>
              <a:rPr lang="ru-RU" sz="1600" dirty="0" smtClean="0"/>
              <a:t>метро) </a:t>
            </a:r>
            <a:r>
              <a:rPr lang="ru-RU" sz="1600" b="1" dirty="0"/>
              <a:t>1 ч </a:t>
            </a:r>
            <a:r>
              <a:rPr lang="ru-RU" sz="1600" b="1" dirty="0" smtClean="0"/>
              <a:t>16</a:t>
            </a:r>
            <a:r>
              <a:rPr lang="ru-RU" sz="1600" b="1" dirty="0"/>
              <a:t> </a:t>
            </a:r>
            <a:r>
              <a:rPr lang="ru-RU" sz="1600" b="1" dirty="0" smtClean="0"/>
              <a:t>мин. </a:t>
            </a:r>
          </a:p>
          <a:p>
            <a:r>
              <a:rPr lang="ru-RU" sz="1600" dirty="0" smtClean="0"/>
              <a:t>1 пересадка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4456156" y="357931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4573741" y="3620833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7505" y="425633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79525" y="3687488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25" y="4331733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84811" y="81027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5" y="863103"/>
            <a:ext cx="4242419" cy="26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2412" y="867253"/>
            <a:ext cx="4369227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2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69695" y="899283"/>
            <a:ext cx="5145638" cy="277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0130" y="931147"/>
            <a:ext cx="2699561" cy="27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237877"/>
            <a:ext cx="343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Ярославского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651870"/>
            <a:ext cx="4763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Ярославского вокзала  на электричке до станции </a:t>
            </a:r>
            <a:r>
              <a:rPr lang="ru-RU" sz="1600" dirty="0" smtClean="0"/>
              <a:t>Электрозаводская </a:t>
            </a:r>
            <a:r>
              <a:rPr lang="ru-RU" sz="1600" b="1" dirty="0" smtClean="0"/>
              <a:t>4</a:t>
            </a:r>
            <a:r>
              <a:rPr lang="ru-RU" sz="1600" b="1" dirty="0"/>
              <a:t> </a:t>
            </a:r>
            <a:r>
              <a:rPr lang="ru-RU" sz="1600" b="1" dirty="0" smtClean="0"/>
              <a:t>мин.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>
          <a:xfrm>
            <a:off x="127736" y="375221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737968" y="797972"/>
            <a:ext cx="400398" cy="523220"/>
            <a:chOff x="67128" y="1203598"/>
            <a:chExt cx="400398" cy="523220"/>
          </a:xfrm>
        </p:grpSpPr>
        <p:sp>
          <p:nvSpPr>
            <p:cNvPr id="18" name="Овал 1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Freeform 263"/>
          <p:cNvSpPr>
            <a:spLocks noEditPoints="1"/>
          </p:cNvSpPr>
          <p:nvPr/>
        </p:nvSpPr>
        <p:spPr bwMode="auto">
          <a:xfrm>
            <a:off x="262964" y="3821435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51935" y="3761447"/>
            <a:ext cx="258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метро «Электрозаводская</a:t>
            </a:r>
            <a:r>
              <a:rPr lang="ru-RU" sz="1600" dirty="0" smtClean="0"/>
              <a:t>» </a:t>
            </a:r>
            <a:r>
              <a:rPr lang="ru-RU" sz="1600" dirty="0"/>
              <a:t>Арбатско-Покровская </a:t>
            </a:r>
            <a:r>
              <a:rPr lang="ru-RU" sz="1600" dirty="0" smtClean="0"/>
              <a:t>линия </a:t>
            </a:r>
            <a:r>
              <a:rPr lang="ru-RU" sz="1600" b="1" dirty="0" smtClean="0"/>
              <a:t>4</a:t>
            </a:r>
            <a:r>
              <a:rPr lang="ru-RU" sz="1600" b="1" dirty="0"/>
              <a:t> </a:t>
            </a:r>
            <a:r>
              <a:rPr lang="ru-RU" sz="1600" b="1" dirty="0" smtClean="0"/>
              <a:t>мин. 110</a:t>
            </a:r>
            <a:r>
              <a:rPr lang="ru-RU" sz="1600" b="1" dirty="0"/>
              <a:t> м</a:t>
            </a:r>
          </a:p>
        </p:txBody>
      </p:sp>
      <p:sp>
        <p:nvSpPr>
          <p:cNvPr id="28" name="Овал 27"/>
          <p:cNvSpPr/>
          <p:nvPr/>
        </p:nvSpPr>
        <p:spPr>
          <a:xfrm>
            <a:off x="5888924" y="379347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019" y="3753512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17927" y="4317580"/>
            <a:ext cx="186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dirty="0" smtClean="0"/>
              <a:t>                    </a:t>
            </a:r>
            <a:r>
              <a:rPr lang="ru-RU" sz="1600" b="1" dirty="0" smtClean="0"/>
              <a:t>24</a:t>
            </a:r>
            <a:r>
              <a:rPr lang="ru-RU" sz="1600" b="1" dirty="0"/>
              <a:t> мин, </a:t>
            </a:r>
            <a:r>
              <a:rPr lang="ru-RU" sz="1600" b="1" dirty="0" smtClean="0"/>
              <a:t>8,8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  <a:endParaRPr lang="ru-RU" sz="1600" b="1" dirty="0"/>
          </a:p>
        </p:txBody>
      </p:sp>
      <p:sp>
        <p:nvSpPr>
          <p:cNvPr id="30" name="Овал 29"/>
          <p:cNvSpPr/>
          <p:nvPr/>
        </p:nvSpPr>
        <p:spPr>
          <a:xfrm>
            <a:off x="104819" y="435332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11899" y="430875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170595" y="4418589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4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266" y="4355602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513404" y="4304133"/>
            <a:ext cx="186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/>
              <a:t>такси ~ </a:t>
            </a:r>
            <a:r>
              <a:rPr lang="ru-RU" sz="1600" b="1" dirty="0" smtClean="0"/>
              <a:t>305</a:t>
            </a:r>
            <a:r>
              <a:rPr lang="ru-RU" sz="1600" b="1" dirty="0"/>
              <a:t> руб. </a:t>
            </a:r>
            <a:r>
              <a:rPr lang="ru-RU" sz="1600" b="1" dirty="0" smtClean="0"/>
              <a:t>21 </a:t>
            </a:r>
            <a:r>
              <a:rPr lang="ru-RU" sz="1600" b="1" dirty="0"/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6578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4763302" y="903675"/>
            <a:ext cx="4345202" cy="2941200"/>
          </a:xfrm>
          <a:prstGeom prst="rect">
            <a:avLst/>
          </a:prstGeom>
        </p:spPr>
      </p:pic>
      <p:pic>
        <p:nvPicPr>
          <p:cNvPr id="28" name="Рисунок 27" descr="D:\Компания\25-18\Как добраться\Внуково - обществнный_пешком от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903675"/>
            <a:ext cx="4726849" cy="2942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3366" y="3969289"/>
            <a:ext cx="2796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«Внуково». </a:t>
            </a:r>
            <a:endParaRPr lang="ru-RU" sz="1600" dirty="0" smtClean="0"/>
          </a:p>
          <a:p>
            <a:r>
              <a:rPr lang="ru-RU" sz="1600" b="1" dirty="0" smtClean="0"/>
              <a:t>2</a:t>
            </a:r>
            <a:r>
              <a:rPr lang="ru-RU" sz="1600" b="1" dirty="0"/>
              <a:t> </a:t>
            </a:r>
            <a:r>
              <a:rPr lang="ru-RU" sz="1600" b="1" dirty="0" smtClean="0"/>
              <a:t>мин. </a:t>
            </a:r>
            <a:r>
              <a:rPr lang="ru-RU" sz="1600" b="1" dirty="0"/>
              <a:t>160 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40668" y="405923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969289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052004" y="3969289"/>
            <a:ext cx="4083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Проехать до станции «Москва (Киевский вокзал)» </a:t>
            </a:r>
            <a:r>
              <a:rPr lang="ru-RU" sz="1600" b="1" dirty="0"/>
              <a:t>(37 </a:t>
            </a:r>
            <a:r>
              <a:rPr lang="ru-RU" sz="1600" b="1" dirty="0" smtClean="0"/>
              <a:t>мин.) </a:t>
            </a:r>
            <a:r>
              <a:rPr lang="ru-RU" sz="1600" dirty="0"/>
              <a:t>и перейти на станцию метро «Киевская» Арбатско-Покровская линия </a:t>
            </a:r>
            <a:r>
              <a:rPr lang="ru-RU" sz="1600" b="1" dirty="0" smtClean="0"/>
              <a:t>(7</a:t>
            </a:r>
            <a:r>
              <a:rPr lang="ru-RU" sz="1600" b="1" dirty="0"/>
              <a:t> </a:t>
            </a:r>
            <a:r>
              <a:rPr lang="ru-RU" sz="1600" b="1" dirty="0" smtClean="0"/>
              <a:t>мин. 440</a:t>
            </a:r>
            <a:r>
              <a:rPr lang="ru-RU" sz="1600" b="1" dirty="0"/>
              <a:t> м</a:t>
            </a:r>
            <a:r>
              <a:rPr lang="ru-RU" sz="1600" dirty="0"/>
              <a:t>)</a:t>
            </a:r>
          </a:p>
        </p:txBody>
      </p:sp>
      <p:sp>
        <p:nvSpPr>
          <p:cNvPr id="35" name="Овал 34"/>
          <p:cNvSpPr/>
          <p:nvPr/>
        </p:nvSpPr>
        <p:spPr>
          <a:xfrm>
            <a:off x="4507589" y="399783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587386" y="4026693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2676" y="789403"/>
            <a:ext cx="400398" cy="523220"/>
            <a:chOff x="67128" y="1203598"/>
            <a:chExt cx="400398" cy="523220"/>
          </a:xfrm>
        </p:grpSpPr>
        <p:sp>
          <p:nvSpPr>
            <p:cNvPr id="40" name="Овал 39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763302" y="789403"/>
            <a:ext cx="400398" cy="523220"/>
            <a:chOff x="67128" y="1203598"/>
            <a:chExt cx="400398" cy="523220"/>
          </a:xfrm>
        </p:grpSpPr>
        <p:sp>
          <p:nvSpPr>
            <p:cNvPr id="43" name="Овал 42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Внуково </a:t>
            </a:r>
          </a:p>
        </p:txBody>
      </p:sp>
    </p:spTree>
    <p:extLst>
      <p:ext uri="{BB962C8B-B14F-4D97-AF65-F5344CB8AC3E}">
        <p14:creationId xmlns:p14="http://schemas.microsoft.com/office/powerpoint/2010/main" xmlns="" val="21646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555" y="658212"/>
            <a:ext cx="7243355" cy="3219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Из Международного аэропорта </a:t>
            </a:r>
            <a:r>
              <a:rPr lang="ru-RU" sz="2400" b="1" dirty="0" smtClean="0">
                <a:solidFill>
                  <a:srgbClr val="0070C0"/>
                </a:solidFill>
              </a:rPr>
              <a:t>Внуково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9456" y="3876153"/>
            <a:ext cx="835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</a:t>
            </a:r>
            <a:r>
              <a:rPr lang="ru-RU" sz="1600" dirty="0" smtClean="0"/>
              <a:t>«Партизанская» (</a:t>
            </a:r>
            <a:r>
              <a:rPr lang="ru-RU" sz="1600" dirty="0"/>
              <a:t>в последнем вагоне </a:t>
            </a:r>
            <a:r>
              <a:rPr lang="ru-RU" sz="1600" b="1" dirty="0" smtClean="0"/>
              <a:t>21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1" name="Овал 30"/>
          <p:cNvSpPr/>
          <p:nvPr/>
        </p:nvSpPr>
        <p:spPr>
          <a:xfrm>
            <a:off x="125041" y="373851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22220" y="3767401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69456" y="4488788"/>
            <a:ext cx="846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Далее </a:t>
            </a:r>
            <a:r>
              <a:rPr lang="ru-RU" sz="1600" dirty="0"/>
              <a:t>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7" name="Овал 46"/>
          <p:cNvSpPr/>
          <p:nvPr/>
        </p:nvSpPr>
        <p:spPr>
          <a:xfrm>
            <a:off x="135450" y="437232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Freeform 263"/>
          <p:cNvSpPr>
            <a:spLocks noEditPoints="1"/>
          </p:cNvSpPr>
          <p:nvPr/>
        </p:nvSpPr>
        <p:spPr bwMode="auto">
          <a:xfrm>
            <a:off x="252421" y="4461724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3" name="Группа 52"/>
          <p:cNvGrpSpPr/>
          <p:nvPr/>
        </p:nvGrpSpPr>
        <p:grpSpPr>
          <a:xfrm>
            <a:off x="2339752" y="630883"/>
            <a:ext cx="400398" cy="523220"/>
            <a:chOff x="67128" y="1203598"/>
            <a:chExt cx="400398" cy="523220"/>
          </a:xfrm>
        </p:grpSpPr>
        <p:sp>
          <p:nvSpPr>
            <p:cNvPr id="54" name="Овал 5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499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Домодедово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920" y="3530792"/>
            <a:ext cx="3416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b="1" dirty="0" smtClean="0"/>
              <a:t>54</a:t>
            </a:r>
            <a:r>
              <a:rPr lang="ru-RU" sz="1600" b="1" dirty="0"/>
              <a:t> </a:t>
            </a:r>
            <a:r>
              <a:rPr lang="ru-RU" sz="1600" b="1" dirty="0" smtClean="0"/>
              <a:t>мин. 57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1127</a:t>
            </a:r>
            <a:r>
              <a:rPr lang="ru-RU" sz="1600" b="1" dirty="0"/>
              <a:t> руб. </a:t>
            </a:r>
            <a:r>
              <a:rPr lang="ru-RU" sz="1600" b="1" dirty="0" smtClean="0"/>
              <a:t>44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67145" y="346749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00790" y="3539503"/>
            <a:ext cx="3447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(электрички, </a:t>
            </a:r>
            <a:r>
              <a:rPr lang="ru-RU" sz="1600" dirty="0" smtClean="0"/>
              <a:t>метро) </a:t>
            </a:r>
            <a:r>
              <a:rPr lang="ru-RU" sz="1600" b="1" dirty="0" smtClean="0"/>
              <a:t>1</a:t>
            </a:r>
            <a:r>
              <a:rPr lang="ru-RU" sz="1600" b="1" dirty="0"/>
              <a:t> ч </a:t>
            </a:r>
            <a:r>
              <a:rPr lang="ru-RU" sz="1600" b="1" dirty="0" smtClean="0"/>
              <a:t>32</a:t>
            </a:r>
            <a:r>
              <a:rPr lang="ru-RU" sz="1600" b="1" dirty="0"/>
              <a:t> </a:t>
            </a:r>
            <a:r>
              <a:rPr lang="ru-RU" sz="1600" b="1" dirty="0" smtClean="0"/>
              <a:t>мин</a:t>
            </a:r>
          </a:p>
          <a:p>
            <a:r>
              <a:rPr lang="ru-RU" sz="1600" dirty="0" smtClean="0"/>
              <a:t>2 </a:t>
            </a:r>
            <a:r>
              <a:rPr lang="ru-RU" sz="1600" dirty="0"/>
              <a:t>пересадки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16016" y="357115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96257" y="84355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4833601" y="3624441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145" y="415592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79512" y="3574169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2776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180" y="843558"/>
            <a:ext cx="3854967" cy="24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345" y="843558"/>
            <a:ext cx="4463085" cy="24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0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8642" y="995894"/>
            <a:ext cx="2483138" cy="2667600"/>
          </a:xfrm>
          <a:prstGeom prst="rect">
            <a:avLst/>
          </a:prstGeom>
        </p:spPr>
      </p:pic>
      <p:pic>
        <p:nvPicPr>
          <p:cNvPr id="31" name="Рисунок 30" descr="D:\Компания\25-18\Как добраться\Домодедово - общественный_пешком от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9163" y="995725"/>
            <a:ext cx="3738235" cy="26677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5443" y="4027589"/>
            <a:ext cx="2796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«Домодедово». </a:t>
            </a:r>
            <a:r>
              <a:rPr lang="ru-RU" sz="1600" b="1" dirty="0"/>
              <a:t>2 мин 170 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40668" y="405923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969289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3968075" y="906843"/>
            <a:ext cx="400398" cy="523220"/>
            <a:chOff x="67128" y="1203598"/>
            <a:chExt cx="400398" cy="523220"/>
          </a:xfrm>
        </p:grpSpPr>
        <p:sp>
          <p:nvSpPr>
            <p:cNvPr id="40" name="Овал 39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Из </a:t>
            </a:r>
            <a:r>
              <a:rPr lang="ru-RU" sz="2400" b="1" dirty="0">
                <a:solidFill>
                  <a:srgbClr val="0070C0"/>
                </a:solidFill>
              </a:rPr>
              <a:t>Международного аэропорта Домодедово 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439053" y="4003198"/>
            <a:ext cx="4093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</a:t>
            </a:r>
          </a:p>
        </p:txBody>
      </p:sp>
      <p:sp>
        <p:nvSpPr>
          <p:cNvPr id="51" name="Овал 50"/>
          <p:cNvSpPr/>
          <p:nvPr/>
        </p:nvSpPr>
        <p:spPr>
          <a:xfrm>
            <a:off x="3854280" y="398577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358" y="3863435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203329" y="906843"/>
            <a:ext cx="400398" cy="523220"/>
            <a:chOff x="67128" y="1203598"/>
            <a:chExt cx="400398" cy="523220"/>
          </a:xfrm>
        </p:grpSpPr>
        <p:sp>
          <p:nvSpPr>
            <p:cNvPr id="28" name="Овал 2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935669" y="931176"/>
            <a:ext cx="2012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Проехать до станции «Москва (Киевский вокзал)» </a:t>
            </a:r>
            <a:r>
              <a:rPr lang="ru-RU" sz="1600" b="1" dirty="0"/>
              <a:t>(37 мин) </a:t>
            </a:r>
            <a:endParaRPr lang="ru-RU" sz="1600" b="1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перейти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станцию метро «Павелецкая» Замоскворецкая </a:t>
            </a:r>
            <a:r>
              <a:rPr lang="ru-RU" sz="1600" dirty="0" smtClean="0"/>
              <a:t>линия </a:t>
            </a:r>
          </a:p>
          <a:p>
            <a:r>
              <a:rPr lang="ru-RU" sz="1600" b="1" dirty="0" smtClean="0"/>
              <a:t>(3</a:t>
            </a:r>
            <a:r>
              <a:rPr lang="ru-RU" sz="1600" b="1" dirty="0"/>
              <a:t> </a:t>
            </a:r>
            <a:r>
              <a:rPr lang="ru-RU" sz="1600" b="1" dirty="0" smtClean="0"/>
              <a:t>мин. 130</a:t>
            </a:r>
            <a:r>
              <a:rPr lang="ru-RU" sz="1600" b="1" dirty="0"/>
              <a:t> м</a:t>
            </a:r>
            <a:r>
              <a:rPr lang="ru-RU" sz="1600" dirty="0"/>
              <a:t>)</a:t>
            </a:r>
          </a:p>
        </p:txBody>
      </p:sp>
      <p:sp>
        <p:nvSpPr>
          <p:cNvPr id="34" name="Овал 33"/>
          <p:cNvSpPr/>
          <p:nvPr/>
        </p:nvSpPr>
        <p:spPr>
          <a:xfrm>
            <a:off x="6394043" y="99762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6479419" y="1026515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6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1317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3824"/>
            <a:ext cx="7248028" cy="31233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01977" y="4693390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4887" y="3709266"/>
            <a:ext cx="835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</a:t>
            </a:r>
            <a:r>
              <a:rPr lang="ru-RU" sz="1600" dirty="0" smtClean="0"/>
              <a:t>«Курская» (садитесь </a:t>
            </a:r>
            <a:r>
              <a:rPr lang="ru-RU" sz="1600" dirty="0"/>
              <a:t>ближе к центру </a:t>
            </a:r>
            <a:r>
              <a:rPr lang="ru-RU" sz="1600" b="1" dirty="0" smtClean="0"/>
              <a:t>5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  <a:p>
            <a:r>
              <a:rPr lang="ru-RU" sz="1600" dirty="0"/>
              <a:t>Перейти на станцию «Курская» Арбатско-Покровская </a:t>
            </a:r>
            <a:r>
              <a:rPr lang="ru-RU" sz="1600" dirty="0" smtClean="0"/>
              <a:t>линия </a:t>
            </a:r>
            <a:r>
              <a:rPr lang="ru-RU" sz="1600" dirty="0"/>
              <a:t>и </a:t>
            </a:r>
            <a:r>
              <a:rPr lang="ru-RU" sz="1600" dirty="0" smtClean="0"/>
              <a:t>доехать </a:t>
            </a:r>
            <a:r>
              <a:rPr lang="ru-RU" sz="1600" dirty="0"/>
              <a:t>до станции «Партизанская» (в последнем вагоне </a:t>
            </a:r>
            <a:r>
              <a:rPr lang="ru-RU" sz="1600" b="1" dirty="0" smtClean="0"/>
              <a:t>11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1" name="Овал 30"/>
          <p:cNvSpPr/>
          <p:nvPr/>
        </p:nvSpPr>
        <p:spPr>
          <a:xfrm>
            <a:off x="144413" y="3845781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29451" y="3903560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00324" y="4661035"/>
            <a:ext cx="8352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Далее 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7" name="Овал 46"/>
          <p:cNvSpPr/>
          <p:nvPr/>
        </p:nvSpPr>
        <p:spPr>
          <a:xfrm>
            <a:off x="85173" y="455220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Freeform 263"/>
          <p:cNvSpPr>
            <a:spLocks noEditPoints="1"/>
          </p:cNvSpPr>
          <p:nvPr/>
        </p:nvSpPr>
        <p:spPr bwMode="auto">
          <a:xfrm>
            <a:off x="178583" y="4603675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3" name="Группа 52"/>
          <p:cNvGrpSpPr/>
          <p:nvPr/>
        </p:nvGrpSpPr>
        <p:grpSpPr>
          <a:xfrm>
            <a:off x="2051720" y="542299"/>
            <a:ext cx="400398" cy="523220"/>
            <a:chOff x="67128" y="1203598"/>
            <a:chExt cx="400398" cy="523220"/>
          </a:xfrm>
        </p:grpSpPr>
        <p:sp>
          <p:nvSpPr>
            <p:cNvPr id="54" name="Овал 5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Из Международного аэропорта Домодедово</a:t>
            </a:r>
          </a:p>
        </p:txBody>
      </p:sp>
      <p:sp>
        <p:nvSpPr>
          <p:cNvPr id="26" name="Прямоугольник 25"/>
          <p:cNvSpPr/>
          <p:nvPr/>
        </p:nvSpPr>
        <p:spPr>
          <a:xfrm rot="5400000" flipV="1">
            <a:off x="7783396" y="12820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1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Службы такси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23528" y="987574"/>
          <a:ext cx="8352928" cy="37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704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668D-AC78-4F47-BDB4-295FE789E06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Организаторы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Картинки по запросу телефон иконка вектор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5726"/>
            <a:ext cx="1139181" cy="11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ртинки по запросу электронная почта иконк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187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дружество-лого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9582"/>
            <a:ext cx="2813281" cy="9361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1059582"/>
            <a:ext cx="5688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Общество с органичной ответственностью </a:t>
            </a:r>
          </a:p>
          <a:p>
            <a:r>
              <a:rPr lang="ru-RU" sz="2300" b="1" dirty="0" smtClean="0"/>
              <a:t>совместное предприятие «СОДРУЖЕСТВО»</a:t>
            </a:r>
            <a:endParaRPr lang="ru-RU" sz="2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2837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+7(499)322-10-46</a:t>
            </a:r>
          </a:p>
          <a:p>
            <a:r>
              <a:rPr lang="ru-RU" sz="4000" dirty="0" smtClean="0"/>
              <a:t>+7(499)705-22-84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8678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spo@altden.ru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7775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687" y="987574"/>
            <a:ext cx="2240916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7574"/>
            <a:ext cx="6490675" cy="27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237877"/>
            <a:ext cx="343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Ярославского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531535" y="916443"/>
            <a:ext cx="400398" cy="523220"/>
            <a:chOff x="67128" y="1203598"/>
            <a:chExt cx="400398" cy="523220"/>
          </a:xfrm>
        </p:grpSpPr>
        <p:sp>
          <p:nvSpPr>
            <p:cNvPr id="31" name="Овал 30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9017" y="3852093"/>
            <a:ext cx="3882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</a:t>
            </a:r>
            <a:r>
              <a:rPr lang="ru-RU" sz="1600" dirty="0" smtClean="0"/>
              <a:t>«Партизанская»</a:t>
            </a:r>
          </a:p>
          <a:p>
            <a:r>
              <a:rPr lang="ru-RU" sz="1600" dirty="0" smtClean="0"/>
              <a:t>(</a:t>
            </a:r>
            <a:r>
              <a:rPr lang="ru-RU" sz="1600" dirty="0"/>
              <a:t>в последнем вагоне </a:t>
            </a:r>
            <a:r>
              <a:rPr lang="ru-RU" sz="1600" b="1" dirty="0" smtClean="0"/>
              <a:t>5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4242" y="383467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91012" y="3900664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21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415333" y="3840479"/>
            <a:ext cx="3776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от станции «Партизанская</a:t>
            </a:r>
            <a:r>
              <a:rPr lang="ru-RU" sz="1600" dirty="0" smtClean="0"/>
              <a:t>» к зданию </a:t>
            </a:r>
            <a:r>
              <a:rPr lang="ru-RU" dirty="0" smtClean="0"/>
              <a:t>корпуса «</a:t>
            </a:r>
            <a:r>
              <a:rPr lang="ru-RU" dirty="0"/>
              <a:t>Гамма-Дельта» </a:t>
            </a:r>
            <a:r>
              <a:rPr lang="ru-RU" dirty="0" smtClean="0"/>
              <a:t>гостиницы «Измайлово»</a:t>
            </a:r>
            <a:r>
              <a:rPr lang="ru-RU" sz="1600" dirty="0" smtClean="0"/>
              <a:t> </a:t>
            </a:r>
            <a:r>
              <a:rPr lang="ru-RU" sz="1600" b="1" dirty="0" smtClean="0"/>
              <a:t>7</a:t>
            </a:r>
            <a:r>
              <a:rPr lang="ru-RU" sz="1600" b="1" dirty="0"/>
              <a:t> </a:t>
            </a:r>
            <a:r>
              <a:rPr lang="ru-RU" sz="1600" b="1" dirty="0" smtClean="0"/>
              <a:t>мин. 490</a:t>
            </a:r>
            <a:r>
              <a:rPr lang="ru-RU" sz="1600" b="1" dirty="0"/>
              <a:t> </a:t>
            </a:r>
            <a:r>
              <a:rPr lang="ru-RU" sz="1600" b="1" dirty="0" smtClean="0"/>
              <a:t>м</a:t>
            </a:r>
            <a:endParaRPr lang="ru-RU" sz="1600" b="1" dirty="0"/>
          </a:p>
        </p:txBody>
      </p:sp>
      <p:sp>
        <p:nvSpPr>
          <p:cNvPr id="25" name="Овал 24"/>
          <p:cNvSpPr/>
          <p:nvPr/>
        </p:nvSpPr>
        <p:spPr>
          <a:xfrm>
            <a:off x="4830559" y="388083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279" y="3880839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6566534" y="866016"/>
            <a:ext cx="400398" cy="523220"/>
            <a:chOff x="67128" y="1203598"/>
            <a:chExt cx="400398" cy="523220"/>
          </a:xfrm>
        </p:grpSpPr>
        <p:sp>
          <p:nvSpPr>
            <p:cNvPr id="28" name="Овал 27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03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7506" y="903468"/>
            <a:ext cx="3719563" cy="23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282" y="900388"/>
            <a:ext cx="3142173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8667" y="903236"/>
            <a:ext cx="1901571" cy="23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9680" y="1481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Белорусского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355127"/>
            <a:ext cx="25977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машине </a:t>
            </a:r>
            <a:r>
              <a:rPr lang="ru-RU" sz="1600" b="1" dirty="0" smtClean="0"/>
              <a:t>46 мин. 16 км</a:t>
            </a:r>
          </a:p>
          <a:p>
            <a:endParaRPr lang="ru-RU" sz="1600" dirty="0"/>
          </a:p>
          <a:p>
            <a:endParaRPr lang="ru-RU" sz="1000" dirty="0" smtClean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490</a:t>
            </a:r>
            <a:r>
              <a:rPr lang="ru-RU" sz="1600" b="1" dirty="0"/>
              <a:t> руб. </a:t>
            </a:r>
            <a:r>
              <a:rPr lang="ru-RU" sz="1600" b="1" dirty="0" smtClean="0"/>
              <a:t>40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107504" y="3393430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74815" y="3363838"/>
            <a:ext cx="1959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</a:t>
            </a:r>
            <a:r>
              <a:rPr lang="ru-RU" sz="1600" dirty="0" smtClean="0"/>
              <a:t>метро) </a:t>
            </a:r>
            <a:r>
              <a:rPr lang="ru-RU" sz="1600" b="1" dirty="0" smtClean="0"/>
              <a:t>41</a:t>
            </a:r>
            <a:r>
              <a:rPr lang="ru-RU" sz="1600" b="1" dirty="0"/>
              <a:t> </a:t>
            </a:r>
            <a:r>
              <a:rPr lang="ru-RU" sz="1600" b="1" dirty="0" smtClean="0"/>
              <a:t>мин. </a:t>
            </a:r>
            <a:r>
              <a:rPr lang="ru-RU" sz="1600" dirty="0" smtClean="0"/>
              <a:t>1 пересадка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290040" y="3395487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442821" y="3439499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7504" y="397614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82932" y="3450136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32" y="3998025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930455" y="3363838"/>
            <a:ext cx="2079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до станции метро «Белорусская» Замоскворецкая </a:t>
            </a:r>
            <a:r>
              <a:rPr lang="ru-RU" sz="1600" dirty="0" smtClean="0"/>
              <a:t>линия </a:t>
            </a:r>
            <a:r>
              <a:rPr lang="ru-RU" sz="1600" b="1" dirty="0" smtClean="0"/>
              <a:t>4</a:t>
            </a:r>
            <a:r>
              <a:rPr lang="ru-RU" sz="1600" b="1" dirty="0"/>
              <a:t> </a:t>
            </a:r>
            <a:r>
              <a:rPr lang="ru-RU" sz="1600" b="1" dirty="0" smtClean="0"/>
              <a:t>мин. 150</a:t>
            </a:r>
            <a:r>
              <a:rPr lang="ru-RU" sz="1600" b="1" dirty="0"/>
              <a:t> м</a:t>
            </a:r>
          </a:p>
        </p:txBody>
      </p:sp>
      <p:sp>
        <p:nvSpPr>
          <p:cNvPr id="34" name="Овал 33"/>
          <p:cNvSpPr/>
          <p:nvPr/>
        </p:nvSpPr>
        <p:spPr>
          <a:xfrm>
            <a:off x="6330503" y="348543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331" y="3395487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7008950" y="811646"/>
            <a:ext cx="400398" cy="523220"/>
            <a:chOff x="67128" y="1203598"/>
            <a:chExt cx="400398" cy="523220"/>
          </a:xfrm>
        </p:grpSpPr>
        <p:sp>
          <p:nvSpPr>
            <p:cNvPr id="35" name="Овал 3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02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57151"/>
            <a:ext cx="6165064" cy="279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Белорусского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453266"/>
            <a:ext cx="8240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«Театральная» </a:t>
            </a:r>
            <a:r>
              <a:rPr lang="ru-RU" sz="1600" dirty="0" smtClean="0"/>
              <a:t>(садитесь ближе к центру </a:t>
            </a:r>
            <a:r>
              <a:rPr lang="ru-RU" sz="1600" b="1" dirty="0" smtClean="0"/>
              <a:t>6 </a:t>
            </a:r>
            <a:r>
              <a:rPr lang="ru-RU" sz="1600" b="1" dirty="0"/>
              <a:t>мин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Перейти на станцию «</a:t>
            </a:r>
            <a:r>
              <a:rPr lang="ru-RU" sz="1600" dirty="0"/>
              <a:t>Площадь </a:t>
            </a:r>
            <a:r>
              <a:rPr lang="ru-RU" sz="1600" dirty="0" smtClean="0"/>
              <a:t>Революции» Арбатско-Покровская линии и </a:t>
            </a:r>
            <a:r>
              <a:rPr lang="ru-RU" sz="1600" dirty="0"/>
              <a:t>доехать </a:t>
            </a:r>
            <a:r>
              <a:rPr lang="ru-RU" sz="1600" dirty="0" smtClean="0"/>
              <a:t>                 до станции </a:t>
            </a:r>
            <a:r>
              <a:rPr lang="ru-RU" sz="1600" dirty="0"/>
              <a:t>«Партизанская</a:t>
            </a:r>
            <a:r>
              <a:rPr lang="ru-RU" sz="1600" dirty="0" smtClean="0"/>
              <a:t>» (в </a:t>
            </a:r>
            <a:r>
              <a:rPr lang="ru-RU" sz="1600" dirty="0"/>
              <a:t>последнем вагоне </a:t>
            </a:r>
            <a:r>
              <a:rPr lang="ru-RU" sz="1600" b="1" dirty="0" smtClean="0"/>
              <a:t>15 </a:t>
            </a:r>
            <a:r>
              <a:rPr lang="ru-RU" sz="1600" b="1" dirty="0"/>
              <a:t>мин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67145" y="343584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7106" y="3453266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0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51919" y="4439907"/>
            <a:ext cx="8240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Далее </a:t>
            </a:r>
            <a:r>
              <a:rPr lang="ru-RU" sz="1600" dirty="0"/>
              <a:t>следовать маршрутом </a:t>
            </a:r>
            <a:r>
              <a:rPr lang="ru-RU" sz="1600" dirty="0" smtClean="0"/>
              <a:t>«</a:t>
            </a:r>
            <a:r>
              <a:rPr lang="ru-RU" sz="1600" dirty="0"/>
              <a:t>С Ярославского вокзала» согласно </a:t>
            </a:r>
            <a:r>
              <a:rPr lang="ru-RU" sz="1600" b="1" dirty="0" smtClean="0"/>
              <a:t>пункту </a:t>
            </a:r>
            <a:r>
              <a:rPr lang="ru-RU" sz="1600" b="1" dirty="0"/>
              <a:t>3 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505" y="435050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Freeform 263"/>
          <p:cNvSpPr>
            <a:spLocks noEditPoints="1"/>
          </p:cNvSpPr>
          <p:nvPr/>
        </p:nvSpPr>
        <p:spPr bwMode="auto">
          <a:xfrm>
            <a:off x="224476" y="4439907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4" name="Группа 23"/>
          <p:cNvGrpSpPr/>
          <p:nvPr/>
        </p:nvGrpSpPr>
        <p:grpSpPr>
          <a:xfrm>
            <a:off x="1991941" y="595596"/>
            <a:ext cx="400398" cy="523220"/>
            <a:chOff x="67128" y="1203598"/>
            <a:chExt cx="400398" cy="523220"/>
          </a:xfrm>
        </p:grpSpPr>
        <p:sp>
          <p:nvSpPr>
            <p:cNvPr id="25" name="Овал 2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2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67" y="1055309"/>
            <a:ext cx="3339781" cy="23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497" y="1059582"/>
            <a:ext cx="3303118" cy="23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2499" y="1050699"/>
            <a:ext cx="2030257" cy="230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Киевского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919" y="3596457"/>
            <a:ext cx="26716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smtClean="0"/>
              <a:t>машине </a:t>
            </a:r>
            <a:r>
              <a:rPr lang="ru-RU" sz="1600" b="1" dirty="0" smtClean="0"/>
              <a:t>51</a:t>
            </a:r>
            <a:r>
              <a:rPr lang="ru-RU" sz="1600" b="1" dirty="0"/>
              <a:t> </a:t>
            </a:r>
            <a:r>
              <a:rPr lang="ru-RU" sz="1600" b="1" dirty="0" smtClean="0"/>
              <a:t>мин. 27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  <a:endParaRPr lang="ru-RU" sz="1600" b="1" dirty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600" dirty="0"/>
              <a:t>На такси ~ </a:t>
            </a:r>
            <a:r>
              <a:rPr lang="ru-RU" sz="1600" b="1" dirty="0" smtClean="0"/>
              <a:t>756</a:t>
            </a:r>
            <a:r>
              <a:rPr lang="ru-RU" sz="1600" b="1" dirty="0"/>
              <a:t> руб. </a:t>
            </a:r>
            <a:r>
              <a:rPr lang="ru-RU" sz="1600" b="1" dirty="0" smtClean="0"/>
              <a:t>42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67145" y="346749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2073" y="3550971"/>
            <a:ext cx="216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smtClean="0"/>
              <a:t>общественном транспорте </a:t>
            </a:r>
            <a:r>
              <a:rPr lang="ru-RU" sz="1600" dirty="0"/>
              <a:t>(</a:t>
            </a:r>
            <a:r>
              <a:rPr lang="ru-RU" sz="1600" dirty="0" smtClean="0"/>
              <a:t>метро) </a:t>
            </a:r>
            <a:r>
              <a:rPr lang="ru-RU" sz="1600" b="1" dirty="0" smtClean="0"/>
              <a:t>38</a:t>
            </a:r>
            <a:r>
              <a:rPr lang="ru-RU" sz="1600" b="1" dirty="0"/>
              <a:t> </a:t>
            </a:r>
            <a:r>
              <a:rPr lang="ru-RU" sz="1600" b="1" dirty="0" smtClean="0"/>
              <a:t>мин.</a:t>
            </a:r>
            <a:r>
              <a:rPr lang="ru-RU" sz="1600" dirty="0" smtClean="0"/>
              <a:t> без пересадок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227659" y="346749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336943" y="3511259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145" y="425958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79512" y="3574169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6433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85603" y="3539503"/>
            <a:ext cx="2124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</a:t>
            </a:r>
            <a:r>
              <a:rPr lang="ru-RU" sz="1600" dirty="0" smtClean="0"/>
              <a:t>пешком</a:t>
            </a:r>
          </a:p>
          <a:p>
            <a:r>
              <a:rPr lang="ru-RU" sz="1600" dirty="0" smtClean="0"/>
              <a:t>до </a:t>
            </a:r>
            <a:r>
              <a:rPr lang="ru-RU" sz="1600" dirty="0"/>
              <a:t>станции метро «Киевская» Арбатско-Покровская линия </a:t>
            </a:r>
            <a:r>
              <a:rPr lang="ru-RU" sz="1600" b="1" dirty="0" smtClean="0"/>
              <a:t>7</a:t>
            </a:r>
            <a:r>
              <a:rPr lang="ru-RU" sz="1600" b="1" dirty="0"/>
              <a:t> </a:t>
            </a:r>
            <a:r>
              <a:rPr lang="ru-RU" sz="1600" b="1" dirty="0" smtClean="0"/>
              <a:t>мин. 400</a:t>
            </a:r>
            <a:r>
              <a:rPr lang="ru-RU" sz="1600" b="1" dirty="0"/>
              <a:t> м</a:t>
            </a:r>
          </a:p>
        </p:txBody>
      </p:sp>
      <p:sp>
        <p:nvSpPr>
          <p:cNvPr id="34" name="Овал 33"/>
          <p:cNvSpPr/>
          <p:nvPr/>
        </p:nvSpPr>
        <p:spPr>
          <a:xfrm>
            <a:off x="6305520" y="349172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852" y="3467495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7065568" y="953298"/>
            <a:ext cx="400398" cy="523220"/>
            <a:chOff x="67128" y="1203598"/>
            <a:chExt cx="400398" cy="523220"/>
          </a:xfrm>
        </p:grpSpPr>
        <p:sp>
          <p:nvSpPr>
            <p:cNvPr id="42" name="Овал 41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357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555" y="658212"/>
            <a:ext cx="7243355" cy="3219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Киевского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9456" y="3876153"/>
            <a:ext cx="835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</a:t>
            </a:r>
            <a:r>
              <a:rPr lang="ru-RU" sz="1600" dirty="0" smtClean="0"/>
              <a:t>«Партизанская» (</a:t>
            </a:r>
            <a:r>
              <a:rPr lang="ru-RU" sz="1600" dirty="0"/>
              <a:t>в последнем вагоне </a:t>
            </a:r>
            <a:r>
              <a:rPr lang="ru-RU" sz="1600" b="1" dirty="0" smtClean="0"/>
              <a:t>21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1" name="Овал 30"/>
          <p:cNvSpPr/>
          <p:nvPr/>
        </p:nvSpPr>
        <p:spPr>
          <a:xfrm>
            <a:off x="125041" y="373851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22220" y="3767401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69456" y="4488788"/>
            <a:ext cx="846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Далее </a:t>
            </a:r>
            <a:r>
              <a:rPr lang="ru-RU" sz="1600" dirty="0"/>
              <a:t>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7" name="Овал 46"/>
          <p:cNvSpPr/>
          <p:nvPr/>
        </p:nvSpPr>
        <p:spPr>
          <a:xfrm>
            <a:off x="135450" y="4372326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Freeform 263"/>
          <p:cNvSpPr>
            <a:spLocks noEditPoints="1"/>
          </p:cNvSpPr>
          <p:nvPr/>
        </p:nvSpPr>
        <p:spPr bwMode="auto">
          <a:xfrm>
            <a:off x="252421" y="4461724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3" name="Группа 52"/>
          <p:cNvGrpSpPr/>
          <p:nvPr/>
        </p:nvGrpSpPr>
        <p:grpSpPr>
          <a:xfrm>
            <a:off x="2339752" y="630883"/>
            <a:ext cx="400398" cy="523220"/>
            <a:chOff x="67128" y="1203598"/>
            <a:chExt cx="400398" cy="523220"/>
          </a:xfrm>
        </p:grpSpPr>
        <p:sp>
          <p:nvSpPr>
            <p:cNvPr id="54" name="Овал 53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1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568" y="943321"/>
            <a:ext cx="3371067" cy="2380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46" y="943321"/>
            <a:ext cx="3082268" cy="237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9115" y="943321"/>
            <a:ext cx="2285373" cy="23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Курского </a:t>
            </a:r>
            <a:r>
              <a:rPr lang="ru-RU" sz="2400" b="1" dirty="0">
                <a:solidFill>
                  <a:srgbClr val="0070C0"/>
                </a:solidFill>
              </a:rPr>
              <a:t>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891" y="3529276"/>
            <a:ext cx="28737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smtClean="0"/>
              <a:t>машине </a:t>
            </a:r>
            <a:r>
              <a:rPr lang="ru-RU" sz="1600" b="1" dirty="0" smtClean="0"/>
              <a:t>28</a:t>
            </a:r>
            <a:r>
              <a:rPr lang="ru-RU" sz="1600" b="1" dirty="0"/>
              <a:t> </a:t>
            </a:r>
            <a:r>
              <a:rPr lang="ru-RU" sz="1600" b="1" dirty="0" smtClean="0"/>
              <a:t>мин. 9,2</a:t>
            </a:r>
            <a:r>
              <a:rPr lang="ru-RU" sz="1600" b="1" dirty="0"/>
              <a:t> </a:t>
            </a:r>
            <a:r>
              <a:rPr lang="ru-RU" sz="1600" b="1" dirty="0" smtClean="0"/>
              <a:t>км</a:t>
            </a:r>
            <a:endParaRPr lang="ru-RU" sz="1600" b="1" dirty="0"/>
          </a:p>
          <a:p>
            <a:endParaRPr lang="ru-RU" sz="10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такси ~ </a:t>
            </a:r>
            <a:r>
              <a:rPr lang="ru-RU" sz="1600" b="1" dirty="0" smtClean="0"/>
              <a:t>323</a:t>
            </a:r>
            <a:r>
              <a:rPr lang="ru-RU" sz="1600" b="1" dirty="0"/>
              <a:t> руб. </a:t>
            </a:r>
            <a:r>
              <a:rPr lang="ru-RU" sz="1600" b="1" dirty="0" smtClean="0"/>
              <a:t>23 </a:t>
            </a:r>
            <a:r>
              <a:rPr lang="ru-RU" sz="1600" b="1" dirty="0"/>
              <a:t>мин.</a:t>
            </a:r>
          </a:p>
        </p:txBody>
      </p:sp>
      <p:sp>
        <p:nvSpPr>
          <p:cNvPr id="8" name="Овал 7"/>
          <p:cNvSpPr/>
          <p:nvPr/>
        </p:nvSpPr>
        <p:spPr>
          <a:xfrm>
            <a:off x="67145" y="3467495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1136" y="3536288"/>
            <a:ext cx="2212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общественном транспорте (метро) </a:t>
            </a:r>
            <a:endParaRPr lang="ru-RU" sz="1600" dirty="0" smtClean="0"/>
          </a:p>
          <a:p>
            <a:r>
              <a:rPr lang="ru-RU" sz="1600" b="1" dirty="0" smtClean="0"/>
              <a:t>25</a:t>
            </a:r>
            <a:r>
              <a:rPr lang="ru-RU" sz="1600" b="1" dirty="0"/>
              <a:t> </a:t>
            </a:r>
            <a:r>
              <a:rPr lang="ru-RU" sz="1600" b="1" dirty="0" smtClean="0"/>
              <a:t>мин.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без </a:t>
            </a:r>
            <a:r>
              <a:rPr lang="ru-RU" sz="1600" dirty="0"/>
              <a:t>пересадок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16614" y="3490999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51"/>
          <p:cNvSpPr>
            <a:spLocks noEditPoints="1"/>
          </p:cNvSpPr>
          <p:nvPr/>
        </p:nvSpPr>
        <p:spPr bwMode="auto">
          <a:xfrm>
            <a:off x="3234199" y="3578913"/>
            <a:ext cx="309244" cy="416029"/>
          </a:xfrm>
          <a:custGeom>
            <a:avLst/>
            <a:gdLst>
              <a:gd name="T0" fmla="*/ 36 w 48"/>
              <a:gd name="T1" fmla="*/ 0 h 60"/>
              <a:gd name="T2" fmla="*/ 12 w 48"/>
              <a:gd name="T3" fmla="*/ 0 h 60"/>
              <a:gd name="T4" fmla="*/ 0 w 48"/>
              <a:gd name="T5" fmla="*/ 12 h 60"/>
              <a:gd name="T6" fmla="*/ 0 w 48"/>
              <a:gd name="T7" fmla="*/ 48 h 60"/>
              <a:gd name="T8" fmla="*/ 4 w 48"/>
              <a:gd name="T9" fmla="*/ 52 h 60"/>
              <a:gd name="T10" fmla="*/ 4 w 48"/>
              <a:gd name="T11" fmla="*/ 56 h 60"/>
              <a:gd name="T12" fmla="*/ 8 w 48"/>
              <a:gd name="T13" fmla="*/ 60 h 60"/>
              <a:gd name="T14" fmla="*/ 12 w 48"/>
              <a:gd name="T15" fmla="*/ 60 h 60"/>
              <a:gd name="T16" fmla="*/ 16 w 48"/>
              <a:gd name="T17" fmla="*/ 56 h 60"/>
              <a:gd name="T18" fmla="*/ 16 w 48"/>
              <a:gd name="T19" fmla="*/ 52 h 60"/>
              <a:gd name="T20" fmla="*/ 32 w 48"/>
              <a:gd name="T21" fmla="*/ 52 h 60"/>
              <a:gd name="T22" fmla="*/ 32 w 48"/>
              <a:gd name="T23" fmla="*/ 56 h 60"/>
              <a:gd name="T24" fmla="*/ 36 w 48"/>
              <a:gd name="T25" fmla="*/ 60 h 60"/>
              <a:gd name="T26" fmla="*/ 40 w 48"/>
              <a:gd name="T27" fmla="*/ 60 h 60"/>
              <a:gd name="T28" fmla="*/ 44 w 48"/>
              <a:gd name="T29" fmla="*/ 56 h 60"/>
              <a:gd name="T30" fmla="*/ 44 w 48"/>
              <a:gd name="T31" fmla="*/ 52 h 60"/>
              <a:gd name="T32" fmla="*/ 48 w 48"/>
              <a:gd name="T33" fmla="*/ 48 h 60"/>
              <a:gd name="T34" fmla="*/ 48 w 48"/>
              <a:gd name="T35" fmla="*/ 12 h 60"/>
              <a:gd name="T36" fmla="*/ 36 w 48"/>
              <a:gd name="T37" fmla="*/ 0 h 60"/>
              <a:gd name="T38" fmla="*/ 16 w 48"/>
              <a:gd name="T39" fmla="*/ 4 h 60"/>
              <a:gd name="T40" fmla="*/ 32 w 48"/>
              <a:gd name="T41" fmla="*/ 4 h 60"/>
              <a:gd name="T42" fmla="*/ 32 w 48"/>
              <a:gd name="T43" fmla="*/ 8 h 60"/>
              <a:gd name="T44" fmla="*/ 16 w 48"/>
              <a:gd name="T45" fmla="*/ 8 h 60"/>
              <a:gd name="T46" fmla="*/ 16 w 48"/>
              <a:gd name="T47" fmla="*/ 4 h 60"/>
              <a:gd name="T48" fmla="*/ 8 w 48"/>
              <a:gd name="T49" fmla="*/ 48 h 60"/>
              <a:gd name="T50" fmla="*/ 4 w 48"/>
              <a:gd name="T51" fmla="*/ 44 h 60"/>
              <a:gd name="T52" fmla="*/ 8 w 48"/>
              <a:gd name="T53" fmla="*/ 40 h 60"/>
              <a:gd name="T54" fmla="*/ 12 w 48"/>
              <a:gd name="T55" fmla="*/ 44 h 60"/>
              <a:gd name="T56" fmla="*/ 8 w 48"/>
              <a:gd name="T57" fmla="*/ 48 h 60"/>
              <a:gd name="T58" fmla="*/ 40 w 48"/>
              <a:gd name="T59" fmla="*/ 48 h 60"/>
              <a:gd name="T60" fmla="*/ 36 w 48"/>
              <a:gd name="T61" fmla="*/ 44 h 60"/>
              <a:gd name="T62" fmla="*/ 40 w 48"/>
              <a:gd name="T63" fmla="*/ 40 h 60"/>
              <a:gd name="T64" fmla="*/ 44 w 48"/>
              <a:gd name="T65" fmla="*/ 44 h 60"/>
              <a:gd name="T66" fmla="*/ 40 w 48"/>
              <a:gd name="T67" fmla="*/ 48 h 60"/>
              <a:gd name="T68" fmla="*/ 44 w 48"/>
              <a:gd name="T69" fmla="*/ 36 h 60"/>
              <a:gd name="T70" fmla="*/ 4 w 48"/>
              <a:gd name="T71" fmla="*/ 36 h 60"/>
              <a:gd name="T72" fmla="*/ 4 w 48"/>
              <a:gd name="T73" fmla="*/ 12 h 60"/>
              <a:gd name="T74" fmla="*/ 44 w 48"/>
              <a:gd name="T75" fmla="*/ 12 h 60"/>
              <a:gd name="T76" fmla="*/ 44 w 48"/>
              <a:gd name="T7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" h="60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2" y="52"/>
                  <a:pt x="4" y="52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6" y="60"/>
                  <a:pt x="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8"/>
                  <a:pt x="34" y="60"/>
                  <a:pt x="3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2" y="60"/>
                  <a:pt x="44" y="58"/>
                  <a:pt x="44" y="56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5"/>
                  <a:pt x="43" y="0"/>
                  <a:pt x="36" y="0"/>
                </a:cubicBezTo>
                <a:close/>
                <a:moveTo>
                  <a:pt x="16" y="4"/>
                </a:move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lnTo>
                  <a:pt x="16" y="4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42"/>
                  <a:pt x="6" y="40"/>
                  <a:pt x="8" y="40"/>
                </a:cubicBezTo>
                <a:cubicBezTo>
                  <a:pt x="10" y="40"/>
                  <a:pt x="12" y="42"/>
                  <a:pt x="12" y="44"/>
                </a:cubicBezTo>
                <a:cubicBezTo>
                  <a:pt x="12" y="46"/>
                  <a:pt x="10" y="48"/>
                  <a:pt x="8" y="48"/>
                </a:cubicBezTo>
                <a:close/>
                <a:moveTo>
                  <a:pt x="40" y="48"/>
                </a:move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2" y="40"/>
                  <a:pt x="44" y="42"/>
                  <a:pt x="44" y="44"/>
                </a:cubicBezTo>
                <a:cubicBezTo>
                  <a:pt x="44" y="46"/>
                  <a:pt x="42" y="48"/>
                  <a:pt x="40" y="48"/>
                </a:cubicBezTo>
                <a:close/>
                <a:moveTo>
                  <a:pt x="44" y="36"/>
                </a:moveTo>
                <a:cubicBezTo>
                  <a:pt x="4" y="36"/>
                  <a:pt x="4" y="36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145" y="4259583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147894" y="3582421"/>
            <a:ext cx="400376" cy="33106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C:\Users\Катя\Desktop\Ф_25_18\иконки\3\png\003-frontal-taxi-cab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88" y="4295573"/>
            <a:ext cx="393619" cy="3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3539503"/>
            <a:ext cx="2123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Пройти пешком </a:t>
            </a:r>
            <a:r>
              <a:rPr lang="ru-RU" sz="1600" dirty="0" smtClean="0"/>
              <a:t>        до </a:t>
            </a:r>
            <a:r>
              <a:rPr lang="ru-RU" sz="1600" dirty="0"/>
              <a:t>станции метро </a:t>
            </a:r>
            <a:r>
              <a:rPr lang="ru-RU" sz="1600" dirty="0" smtClean="0"/>
              <a:t>«Курская</a:t>
            </a:r>
            <a:r>
              <a:rPr lang="ru-RU" sz="1600" dirty="0"/>
              <a:t>» Арбатско-Покровская линия</a:t>
            </a:r>
            <a:endParaRPr lang="ru-RU" sz="1600" dirty="0" smtClean="0"/>
          </a:p>
          <a:p>
            <a:r>
              <a:rPr lang="ru-RU" sz="1600" b="1" dirty="0" smtClean="0"/>
              <a:t>4</a:t>
            </a:r>
            <a:r>
              <a:rPr lang="ru-RU" sz="1600" b="1" dirty="0"/>
              <a:t> </a:t>
            </a:r>
            <a:r>
              <a:rPr lang="ru-RU" sz="1600" b="1" dirty="0" smtClean="0"/>
              <a:t>мин. 210</a:t>
            </a:r>
            <a:r>
              <a:rPr lang="ru-RU" sz="1600" b="1" dirty="0"/>
              <a:t> м</a:t>
            </a:r>
          </a:p>
        </p:txBody>
      </p:sp>
      <p:sp>
        <p:nvSpPr>
          <p:cNvPr id="34" name="Овал 33"/>
          <p:cNvSpPr/>
          <p:nvPr/>
        </p:nvSpPr>
        <p:spPr>
          <a:xfrm>
            <a:off x="6475486" y="3536288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Катя\Desktop\Ф_25_18\иконки\2\png\010-traveler-with-a-suitcas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767" y="3481489"/>
            <a:ext cx="566695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7482374" y="880727"/>
            <a:ext cx="400398" cy="523220"/>
            <a:chOff x="67128" y="1203598"/>
            <a:chExt cx="400398" cy="523220"/>
          </a:xfrm>
        </p:grpSpPr>
        <p:sp>
          <p:nvSpPr>
            <p:cNvPr id="45" name="Овал 4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61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 Курского вокзала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642897"/>
            <a:ext cx="2133600" cy="273844"/>
          </a:xfrm>
        </p:spPr>
        <p:txBody>
          <a:bodyPr/>
          <a:lstStyle/>
          <a:p>
            <a:fld id="{6432668D-AC78-4F47-BDB4-295FE789E06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7783397" y="1180545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7783397" y="1180544"/>
            <a:ext cx="2407901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6972" y="3919132"/>
            <a:ext cx="8312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Спуститься в метро и доехать до станции «Партизанская» </a:t>
            </a:r>
            <a:r>
              <a:rPr lang="ru-RU" sz="1600" dirty="0" smtClean="0"/>
              <a:t>(</a:t>
            </a:r>
            <a:r>
              <a:rPr lang="ru-RU" sz="1600" dirty="0"/>
              <a:t>в </a:t>
            </a:r>
            <a:r>
              <a:rPr lang="ru-RU" sz="1600" dirty="0" smtClean="0"/>
              <a:t>первом </a:t>
            </a:r>
            <a:r>
              <a:rPr lang="ru-RU" sz="1600" dirty="0"/>
              <a:t>вагоне </a:t>
            </a:r>
            <a:r>
              <a:rPr lang="ru-RU" sz="1600" b="1" dirty="0" smtClean="0"/>
              <a:t>10 </a:t>
            </a:r>
            <a:r>
              <a:rPr lang="ru-RU" sz="1600" b="1" dirty="0"/>
              <a:t>мин</a:t>
            </a:r>
            <a:r>
              <a:rPr lang="ru-RU" sz="1600" dirty="0"/>
              <a:t>.)</a:t>
            </a:r>
          </a:p>
        </p:txBody>
      </p:sp>
      <p:sp>
        <p:nvSpPr>
          <p:cNvPr id="31" name="Овал 30"/>
          <p:cNvSpPr/>
          <p:nvPr/>
        </p:nvSpPr>
        <p:spPr>
          <a:xfrm>
            <a:off x="99193" y="375803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15610" y="3787305"/>
            <a:ext cx="370873" cy="486636"/>
            <a:chOff x="7780291" y="9079896"/>
            <a:chExt cx="230283" cy="365616"/>
          </a:xfrm>
          <a:solidFill>
            <a:srgbClr val="0070C0"/>
          </a:solidFill>
        </p:grpSpPr>
        <p:sp>
          <p:nvSpPr>
            <p:cNvPr id="37" name="Freeform 253"/>
            <p:cNvSpPr>
              <a:spLocks noEditPoints="1"/>
            </p:cNvSpPr>
            <p:nvPr/>
          </p:nvSpPr>
          <p:spPr bwMode="auto">
            <a:xfrm>
              <a:off x="7780291" y="9079896"/>
              <a:ext cx="230283" cy="27360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54"/>
            <p:cNvSpPr>
              <a:spLocks/>
            </p:cNvSpPr>
            <p:nvPr/>
          </p:nvSpPr>
          <p:spPr bwMode="auto">
            <a:xfrm>
              <a:off x="7804964" y="9377715"/>
              <a:ext cx="180937" cy="67797"/>
            </a:xfrm>
            <a:custGeom>
              <a:avLst/>
              <a:gdLst>
                <a:gd name="T0" fmla="*/ 59 w 88"/>
                <a:gd name="T1" fmla="*/ 0 h 28"/>
                <a:gd name="T2" fmla="*/ 64 w 88"/>
                <a:gd name="T3" fmla="*/ 9 h 28"/>
                <a:gd name="T4" fmla="*/ 24 w 88"/>
                <a:gd name="T5" fmla="*/ 9 h 28"/>
                <a:gd name="T6" fmla="*/ 29 w 88"/>
                <a:gd name="T7" fmla="*/ 0 h 28"/>
                <a:gd name="T8" fmla="*/ 12 w 88"/>
                <a:gd name="T9" fmla="*/ 0 h 28"/>
                <a:gd name="T10" fmla="*/ 0 w 88"/>
                <a:gd name="T11" fmla="*/ 28 h 28"/>
                <a:gd name="T12" fmla="*/ 14 w 88"/>
                <a:gd name="T13" fmla="*/ 28 h 28"/>
                <a:gd name="T14" fmla="*/ 19 w 88"/>
                <a:gd name="T15" fmla="*/ 19 h 28"/>
                <a:gd name="T16" fmla="*/ 69 w 88"/>
                <a:gd name="T17" fmla="*/ 19 h 28"/>
                <a:gd name="T18" fmla="*/ 71 w 88"/>
                <a:gd name="T19" fmla="*/ 28 h 28"/>
                <a:gd name="T20" fmla="*/ 88 w 88"/>
                <a:gd name="T21" fmla="*/ 28 h 28"/>
                <a:gd name="T22" fmla="*/ 74 w 88"/>
                <a:gd name="T23" fmla="*/ 0 h 28"/>
                <a:gd name="T24" fmla="*/ 59 w 8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8">
                  <a:moveTo>
                    <a:pt x="59" y="0"/>
                  </a:moveTo>
                  <a:lnTo>
                    <a:pt x="64" y="9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9" y="19"/>
                  </a:lnTo>
                  <a:lnTo>
                    <a:pt x="69" y="19"/>
                  </a:lnTo>
                  <a:lnTo>
                    <a:pt x="71" y="28"/>
                  </a:lnTo>
                  <a:lnTo>
                    <a:pt x="88" y="28"/>
                  </a:lnTo>
                  <a:lnTo>
                    <a:pt x="7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6004" tIns="63002" rIns="126004" bIns="6300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51919" y="4578187"/>
            <a:ext cx="83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Далее следовать маршрутом «С Ярославского вокзала» согласно </a:t>
            </a:r>
            <a:r>
              <a:rPr lang="ru-RU" sz="1600" b="1" dirty="0"/>
              <a:t>пункту 3 </a:t>
            </a:r>
          </a:p>
        </p:txBody>
      </p:sp>
      <p:sp>
        <p:nvSpPr>
          <p:cNvPr id="47" name="Овал 46"/>
          <p:cNvSpPr/>
          <p:nvPr/>
        </p:nvSpPr>
        <p:spPr>
          <a:xfrm>
            <a:off x="96792" y="4440502"/>
            <a:ext cx="544415" cy="5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Freeform 263"/>
          <p:cNvSpPr>
            <a:spLocks noEditPoints="1"/>
          </p:cNvSpPr>
          <p:nvPr/>
        </p:nvSpPr>
        <p:spPr bwMode="auto">
          <a:xfrm>
            <a:off x="213763" y="4529900"/>
            <a:ext cx="310472" cy="365618"/>
          </a:xfrm>
          <a:custGeom>
            <a:avLst/>
            <a:gdLst>
              <a:gd name="T0" fmla="*/ 104 w 151"/>
              <a:gd name="T1" fmla="*/ 0 h 151"/>
              <a:gd name="T2" fmla="*/ 47 w 151"/>
              <a:gd name="T3" fmla="*/ 0 h 151"/>
              <a:gd name="T4" fmla="*/ 0 w 151"/>
              <a:gd name="T5" fmla="*/ 151 h 151"/>
              <a:gd name="T6" fmla="*/ 151 w 151"/>
              <a:gd name="T7" fmla="*/ 151 h 151"/>
              <a:gd name="T8" fmla="*/ 104 w 151"/>
              <a:gd name="T9" fmla="*/ 0 h 151"/>
              <a:gd name="T10" fmla="*/ 85 w 151"/>
              <a:gd name="T11" fmla="*/ 142 h 151"/>
              <a:gd name="T12" fmla="*/ 66 w 151"/>
              <a:gd name="T13" fmla="*/ 142 h 151"/>
              <a:gd name="T14" fmla="*/ 66 w 151"/>
              <a:gd name="T15" fmla="*/ 113 h 151"/>
              <a:gd name="T16" fmla="*/ 85 w 151"/>
              <a:gd name="T17" fmla="*/ 113 h 151"/>
              <a:gd name="T18" fmla="*/ 85 w 151"/>
              <a:gd name="T19" fmla="*/ 142 h 151"/>
              <a:gd name="T20" fmla="*/ 85 w 151"/>
              <a:gd name="T21" fmla="*/ 94 h 151"/>
              <a:gd name="T22" fmla="*/ 66 w 151"/>
              <a:gd name="T23" fmla="*/ 94 h 151"/>
              <a:gd name="T24" fmla="*/ 66 w 151"/>
              <a:gd name="T25" fmla="*/ 66 h 151"/>
              <a:gd name="T26" fmla="*/ 85 w 151"/>
              <a:gd name="T27" fmla="*/ 66 h 151"/>
              <a:gd name="T28" fmla="*/ 85 w 151"/>
              <a:gd name="T29" fmla="*/ 94 h 151"/>
              <a:gd name="T30" fmla="*/ 85 w 151"/>
              <a:gd name="T31" fmla="*/ 47 h 151"/>
              <a:gd name="T32" fmla="*/ 66 w 151"/>
              <a:gd name="T33" fmla="*/ 47 h 151"/>
              <a:gd name="T34" fmla="*/ 66 w 151"/>
              <a:gd name="T35" fmla="*/ 19 h 151"/>
              <a:gd name="T36" fmla="*/ 85 w 151"/>
              <a:gd name="T37" fmla="*/ 19 h 151"/>
              <a:gd name="T38" fmla="*/ 85 w 151"/>
              <a:gd name="T39" fmla="*/ 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104" y="0"/>
                </a:moveTo>
                <a:lnTo>
                  <a:pt x="47" y="0"/>
                </a:lnTo>
                <a:lnTo>
                  <a:pt x="0" y="151"/>
                </a:lnTo>
                <a:lnTo>
                  <a:pt x="151" y="151"/>
                </a:lnTo>
                <a:lnTo>
                  <a:pt x="104" y="0"/>
                </a:lnTo>
                <a:close/>
                <a:moveTo>
                  <a:pt x="85" y="142"/>
                </a:moveTo>
                <a:lnTo>
                  <a:pt x="66" y="142"/>
                </a:lnTo>
                <a:lnTo>
                  <a:pt x="66" y="113"/>
                </a:lnTo>
                <a:lnTo>
                  <a:pt x="85" y="113"/>
                </a:lnTo>
                <a:lnTo>
                  <a:pt x="85" y="142"/>
                </a:lnTo>
                <a:close/>
                <a:moveTo>
                  <a:pt x="85" y="94"/>
                </a:moveTo>
                <a:lnTo>
                  <a:pt x="66" y="94"/>
                </a:lnTo>
                <a:lnTo>
                  <a:pt x="66" y="66"/>
                </a:lnTo>
                <a:lnTo>
                  <a:pt x="85" y="66"/>
                </a:lnTo>
                <a:lnTo>
                  <a:pt x="85" y="94"/>
                </a:lnTo>
                <a:close/>
                <a:moveTo>
                  <a:pt x="85" y="47"/>
                </a:moveTo>
                <a:lnTo>
                  <a:pt x="66" y="47"/>
                </a:lnTo>
                <a:lnTo>
                  <a:pt x="66" y="19"/>
                </a:lnTo>
                <a:lnTo>
                  <a:pt x="85" y="19"/>
                </a:lnTo>
                <a:lnTo>
                  <a:pt x="85" y="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126004" tIns="63002" rIns="126004" bIns="630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4" name="Группа 23"/>
          <p:cNvGrpSpPr/>
          <p:nvPr/>
        </p:nvGrpSpPr>
        <p:grpSpPr>
          <a:xfrm>
            <a:off x="1763688" y="987574"/>
            <a:ext cx="400398" cy="523220"/>
            <a:chOff x="67128" y="1203598"/>
            <a:chExt cx="400398" cy="523220"/>
          </a:xfrm>
        </p:grpSpPr>
        <p:sp>
          <p:nvSpPr>
            <p:cNvPr id="25" name="Овал 24"/>
            <p:cNvSpPr/>
            <p:nvPr/>
          </p:nvSpPr>
          <p:spPr>
            <a:xfrm>
              <a:off x="67128" y="1276870"/>
              <a:ext cx="400398" cy="4003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623" y="1203598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64" y="721860"/>
            <a:ext cx="7259933" cy="30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8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921</Words>
  <Application>Microsoft Office PowerPoint</Application>
  <PresentationFormat>Экран (16:9)</PresentationFormat>
  <Paragraphs>209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Пользователь Windows</cp:lastModifiedBy>
  <cp:revision>296</cp:revision>
  <dcterms:created xsi:type="dcterms:W3CDTF">2018-05-21T13:50:17Z</dcterms:created>
  <dcterms:modified xsi:type="dcterms:W3CDTF">2018-06-27T10:50:00Z</dcterms:modified>
</cp:coreProperties>
</file>