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309" r:id="rId4"/>
    <p:sldId id="310" r:id="rId5"/>
    <p:sldId id="311" r:id="rId6"/>
    <p:sldId id="312" r:id="rId7"/>
    <p:sldId id="313" r:id="rId8"/>
    <p:sldId id="314" r:id="rId9"/>
    <p:sldId id="321" r:id="rId10"/>
    <p:sldId id="316" r:id="rId11"/>
    <p:sldId id="302" r:id="rId12"/>
    <p:sldId id="303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997CA"/>
    <a:srgbClr val="0D9BCF"/>
    <a:srgbClr val="046FB7"/>
    <a:srgbClr val="6BD1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077" autoAdjust="0"/>
  </p:normalViewPr>
  <p:slideViewPr>
    <p:cSldViewPr>
      <p:cViewPr>
        <p:scale>
          <a:sx n="110" d="100"/>
          <a:sy n="110" d="100"/>
        </p:scale>
        <p:origin x="-581" y="-125"/>
      </p:cViewPr>
      <p:guideLst>
        <p:guide orient="horz" pos="116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-3010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zd.ru/" TargetMode="Externa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zd.ru/" TargetMode="External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2A483-4D7E-41E5-BCBD-F5C3DEFB4D2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D5533A-D861-4DCC-80A3-0EAD9F0C91F9}">
      <dgm:prSet phldrT="[Текст]" custT="1"/>
      <dgm:spPr>
        <a:solidFill>
          <a:srgbClr val="0997CA"/>
        </a:solidFill>
      </dgm:spPr>
      <dgm:t>
        <a:bodyPr/>
        <a:lstStyle/>
        <a:p>
          <a:r>
            <a:rPr lang="ru-RU" sz="3600" dirty="0" smtClean="0"/>
            <a:t>Ваш город</a:t>
          </a:r>
          <a:endParaRPr lang="ru-RU" sz="3600" dirty="0"/>
        </a:p>
      </dgm:t>
    </dgm:pt>
    <dgm:pt modelId="{1061B81E-331B-4FD7-886E-5C865473F631}" type="parTrans" cxnId="{D7E8B477-F41C-487B-B084-F80DC81A60EC}">
      <dgm:prSet/>
      <dgm:spPr/>
      <dgm:t>
        <a:bodyPr/>
        <a:lstStyle/>
        <a:p>
          <a:endParaRPr lang="ru-RU"/>
        </a:p>
      </dgm:t>
    </dgm:pt>
    <dgm:pt modelId="{2F4EFCCB-6742-4B00-9958-395902AED69A}" type="sibTrans" cxnId="{D7E8B477-F41C-487B-B084-F80DC81A60EC}">
      <dgm:prSet/>
      <dgm:spPr/>
      <dgm:t>
        <a:bodyPr/>
        <a:lstStyle/>
        <a:p>
          <a:endParaRPr lang="ru-RU"/>
        </a:p>
      </dgm:t>
    </dgm:pt>
    <dgm:pt modelId="{6C6AB71B-78FC-421D-9DCB-F71595118958}">
      <dgm:prSet phldrT="[Текст]" custT="1"/>
      <dgm:spPr>
        <a:solidFill>
          <a:srgbClr val="0997CA"/>
        </a:solidFill>
      </dgm:spPr>
      <dgm:t>
        <a:bodyPr/>
        <a:lstStyle/>
        <a:p>
          <a:r>
            <a:rPr lang="ru-RU" sz="1600" dirty="0" smtClean="0"/>
            <a:t>1) автобусом, маршрутным такси в г. Севастополь</a:t>
          </a:r>
        </a:p>
        <a:p>
          <a:r>
            <a:rPr lang="ru-RU" sz="1600" dirty="0" smtClean="0"/>
            <a:t>(автовокзал)</a:t>
          </a:r>
          <a:endParaRPr lang="ru-RU" sz="1600" dirty="0"/>
        </a:p>
      </dgm:t>
    </dgm:pt>
    <dgm:pt modelId="{EDC652CF-CDF0-4B71-9D34-437372E679D9}" type="parTrans" cxnId="{DECAEF75-9EDC-4C03-BF0A-02261756D947}">
      <dgm:prSet/>
      <dgm:spPr/>
      <dgm:t>
        <a:bodyPr/>
        <a:lstStyle/>
        <a:p>
          <a:endParaRPr lang="ru-RU"/>
        </a:p>
      </dgm:t>
    </dgm:pt>
    <dgm:pt modelId="{E6D08EEA-88A2-4AB1-8C04-F325960AD96D}" type="sibTrans" cxnId="{DECAEF75-9EDC-4C03-BF0A-02261756D947}">
      <dgm:prSet/>
      <dgm:spPr/>
      <dgm:t>
        <a:bodyPr/>
        <a:lstStyle/>
        <a:p>
          <a:endParaRPr lang="ru-RU"/>
        </a:p>
      </dgm:t>
    </dgm:pt>
    <dgm:pt modelId="{79DF5728-E619-4FA0-92D1-817EFC90F449}">
      <dgm:prSet phldrT="[Текст]" custT="1"/>
      <dgm:spPr>
        <a:solidFill>
          <a:srgbClr val="0997CA"/>
        </a:solidFill>
      </dgm:spPr>
      <dgm:t>
        <a:bodyPr/>
        <a:lstStyle/>
        <a:p>
          <a:r>
            <a:rPr lang="ru-RU" sz="1600" dirty="0" smtClean="0"/>
            <a:t>3) такси в г. Севастополь </a:t>
          </a:r>
        </a:p>
        <a:p>
          <a:r>
            <a:rPr lang="ru-RU" sz="1600" dirty="0" smtClean="0"/>
            <a:t>(место проживания)</a:t>
          </a:r>
          <a:endParaRPr lang="ru-RU" sz="1600" dirty="0"/>
        </a:p>
      </dgm:t>
    </dgm:pt>
    <dgm:pt modelId="{B0CDB123-0187-41CD-9E3E-4FD8292EF49F}" type="parTrans" cxnId="{5EEA8FA3-72E1-44C0-8AF2-8BF6B04A5CDA}">
      <dgm:prSet/>
      <dgm:spPr/>
      <dgm:t>
        <a:bodyPr/>
        <a:lstStyle/>
        <a:p>
          <a:endParaRPr lang="ru-RU"/>
        </a:p>
      </dgm:t>
    </dgm:pt>
    <dgm:pt modelId="{A7AB0234-DC3E-4ABA-ACD8-34B3419A55CE}" type="sibTrans" cxnId="{5EEA8FA3-72E1-44C0-8AF2-8BF6B04A5CDA}">
      <dgm:prSet/>
      <dgm:spPr/>
      <dgm:t>
        <a:bodyPr/>
        <a:lstStyle/>
        <a:p>
          <a:endParaRPr lang="ru-RU"/>
        </a:p>
      </dgm:t>
    </dgm:pt>
    <dgm:pt modelId="{9F06142B-CAAD-4324-ABE6-0EFFDAE94CEF}">
      <dgm:prSet phldrT="[Текст]" custT="1"/>
      <dgm:spPr>
        <a:solidFill>
          <a:srgbClr val="0997CA"/>
        </a:solidFill>
      </dgm:spPr>
      <dgm:t>
        <a:bodyPr/>
        <a:lstStyle/>
        <a:p>
          <a:r>
            <a:rPr lang="ru-RU" sz="2000" dirty="0" smtClean="0"/>
            <a:t>4) Поездом + автобусом «Единый билет в Крым» с пересадкой в г. Анапа или г. Краснодар</a:t>
          </a:r>
          <a:endParaRPr lang="ru-RU" sz="2000" dirty="0"/>
        </a:p>
      </dgm:t>
    </dgm:pt>
    <dgm:pt modelId="{F9154A1D-1694-4052-8C82-B42086470C13}" type="parTrans" cxnId="{CFDC3E8B-DEA9-44C1-B65E-BA1C1E4B475F}">
      <dgm:prSet/>
      <dgm:spPr/>
      <dgm:t>
        <a:bodyPr/>
        <a:lstStyle/>
        <a:p>
          <a:endParaRPr lang="ru-RU"/>
        </a:p>
      </dgm:t>
    </dgm:pt>
    <dgm:pt modelId="{20221E13-E9D3-4B60-BBA5-3A15C374DA31}" type="sibTrans" cxnId="{CFDC3E8B-DEA9-44C1-B65E-BA1C1E4B475F}">
      <dgm:prSet/>
      <dgm:spPr/>
      <dgm:t>
        <a:bodyPr/>
        <a:lstStyle/>
        <a:p>
          <a:endParaRPr lang="ru-RU"/>
        </a:p>
      </dgm:t>
    </dgm:pt>
    <dgm:pt modelId="{E81FB3E2-C0CA-45A9-83CD-138DF8D246DD}">
      <dgm:prSet custT="1"/>
      <dgm:spPr>
        <a:solidFill>
          <a:srgbClr val="0997CA"/>
        </a:solidFill>
      </dgm:spPr>
      <dgm:t>
        <a:bodyPr/>
        <a:lstStyle/>
        <a:p>
          <a:r>
            <a:rPr lang="ru-RU" sz="1600" dirty="0" smtClean="0"/>
            <a:t>2) Электропоездом в г. Севастополь </a:t>
          </a:r>
        </a:p>
        <a:p>
          <a:r>
            <a:rPr lang="ru-RU" sz="1600" dirty="0" smtClean="0"/>
            <a:t>(ж/д вокзал)</a:t>
          </a:r>
          <a:endParaRPr lang="ru-RU" sz="1600" dirty="0"/>
        </a:p>
      </dgm:t>
    </dgm:pt>
    <dgm:pt modelId="{0A4D1A83-B219-4AA7-BB76-129D102C9632}" type="parTrans" cxnId="{C85A5DF0-8508-44A6-87EC-6DB50BBCF068}">
      <dgm:prSet/>
      <dgm:spPr/>
      <dgm:t>
        <a:bodyPr/>
        <a:lstStyle/>
        <a:p>
          <a:endParaRPr lang="ru-RU"/>
        </a:p>
      </dgm:t>
    </dgm:pt>
    <dgm:pt modelId="{5F98FB8E-8896-4328-98E7-2EBFC6E292A7}" type="sibTrans" cxnId="{C85A5DF0-8508-44A6-87EC-6DB50BBCF068}">
      <dgm:prSet/>
      <dgm:spPr/>
      <dgm:t>
        <a:bodyPr/>
        <a:lstStyle/>
        <a:p>
          <a:endParaRPr lang="ru-RU"/>
        </a:p>
      </dgm:t>
    </dgm:pt>
    <dgm:pt modelId="{3F82DCAA-DD5B-431A-9B7E-189B0CE7183B}">
      <dgm:prSet phldrT="[Текст]" custT="1"/>
      <dgm:spPr>
        <a:solidFill>
          <a:srgbClr val="0997CA"/>
        </a:solidFill>
      </dgm:spPr>
      <dgm:t>
        <a:bodyPr/>
        <a:lstStyle/>
        <a:p>
          <a:r>
            <a:rPr lang="ru-RU" sz="2800" dirty="0" smtClean="0"/>
            <a:t>Самолетом +</a:t>
          </a:r>
        </a:p>
        <a:p>
          <a:r>
            <a:rPr lang="ru-RU" sz="2800" dirty="0" smtClean="0"/>
            <a:t>в г. Симферополь (Республика  Крым)</a:t>
          </a:r>
          <a:endParaRPr lang="ru-RU" sz="3600" dirty="0"/>
        </a:p>
      </dgm:t>
    </dgm:pt>
    <dgm:pt modelId="{22CE3C3A-C6EF-4AF0-B1FB-333B215C77A6}" type="parTrans" cxnId="{955F72B6-216F-40AD-931C-00154A645590}">
      <dgm:prSet/>
      <dgm:spPr/>
      <dgm:t>
        <a:bodyPr/>
        <a:lstStyle/>
        <a:p>
          <a:endParaRPr lang="ru-RU"/>
        </a:p>
      </dgm:t>
    </dgm:pt>
    <dgm:pt modelId="{24376C8A-6BC6-42D4-9E16-86FFAF994BFF}" type="sibTrans" cxnId="{955F72B6-216F-40AD-931C-00154A645590}">
      <dgm:prSet/>
      <dgm:spPr/>
      <dgm:t>
        <a:bodyPr/>
        <a:lstStyle/>
        <a:p>
          <a:endParaRPr lang="ru-RU"/>
        </a:p>
      </dgm:t>
    </dgm:pt>
    <dgm:pt modelId="{F5B359BC-1890-4133-ABBC-E78DC2549216}" type="pres">
      <dgm:prSet presAssocID="{5EF2A483-4D7E-41E5-BCBD-F5C3DEFB4D2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F6A672-9C82-4835-953A-DD4AE12A1C38}" type="pres">
      <dgm:prSet presAssocID="{6CD5533A-D861-4DCC-80A3-0EAD9F0C91F9}" presName="vertOne" presStyleCnt="0"/>
      <dgm:spPr/>
    </dgm:pt>
    <dgm:pt modelId="{DF2380E2-B03B-4A5B-B1A0-1B8975EA5609}" type="pres">
      <dgm:prSet presAssocID="{6CD5533A-D861-4DCC-80A3-0EAD9F0C91F9}" presName="txOne" presStyleLbl="node0" presStyleIdx="0" presStyleCnt="1" custScaleY="468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96767F-4267-451F-96AB-F520973F6A02}" type="pres">
      <dgm:prSet presAssocID="{6CD5533A-D861-4DCC-80A3-0EAD9F0C91F9}" presName="parTransOne" presStyleCnt="0"/>
      <dgm:spPr/>
    </dgm:pt>
    <dgm:pt modelId="{605C65AF-AFA8-432D-8199-B3FFA399FC3C}" type="pres">
      <dgm:prSet presAssocID="{6CD5533A-D861-4DCC-80A3-0EAD9F0C91F9}" presName="horzOne" presStyleCnt="0"/>
      <dgm:spPr/>
    </dgm:pt>
    <dgm:pt modelId="{3677F74B-F12A-431B-8820-C0683EF70906}" type="pres">
      <dgm:prSet presAssocID="{3F82DCAA-DD5B-431A-9B7E-189B0CE7183B}" presName="vertTwo" presStyleCnt="0"/>
      <dgm:spPr/>
    </dgm:pt>
    <dgm:pt modelId="{B46E0C26-87E4-48D8-BC66-72A0DDE3CB9A}" type="pres">
      <dgm:prSet presAssocID="{3F82DCAA-DD5B-431A-9B7E-189B0CE7183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D67290-4626-46A6-BB60-4BEF5DF59344}" type="pres">
      <dgm:prSet presAssocID="{3F82DCAA-DD5B-431A-9B7E-189B0CE7183B}" presName="parTransTwo" presStyleCnt="0"/>
      <dgm:spPr/>
    </dgm:pt>
    <dgm:pt modelId="{73EAEEAE-A18B-4DBC-9947-F642B330891E}" type="pres">
      <dgm:prSet presAssocID="{3F82DCAA-DD5B-431A-9B7E-189B0CE7183B}" presName="horzTwo" presStyleCnt="0"/>
      <dgm:spPr/>
    </dgm:pt>
    <dgm:pt modelId="{414A7B71-AC63-453F-8459-C347FA784DCB}" type="pres">
      <dgm:prSet presAssocID="{6C6AB71B-78FC-421D-9DCB-F71595118958}" presName="vertThree" presStyleCnt="0"/>
      <dgm:spPr/>
    </dgm:pt>
    <dgm:pt modelId="{6E52C63A-C74D-49C5-923D-59B9BE5AF8D4}" type="pres">
      <dgm:prSet presAssocID="{6C6AB71B-78FC-421D-9DCB-F71595118958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334F77-82CE-4C9D-B6FC-8E74EE485FAD}" type="pres">
      <dgm:prSet presAssocID="{6C6AB71B-78FC-421D-9DCB-F71595118958}" presName="horzThree" presStyleCnt="0"/>
      <dgm:spPr/>
    </dgm:pt>
    <dgm:pt modelId="{DAA1C84F-D756-4D00-8F44-80EC46E40D74}" type="pres">
      <dgm:prSet presAssocID="{E6D08EEA-88A2-4AB1-8C04-F325960AD96D}" presName="sibSpaceThree" presStyleCnt="0"/>
      <dgm:spPr/>
    </dgm:pt>
    <dgm:pt modelId="{93B74AF0-BD1D-40F4-B9BB-17D68DE80A1F}" type="pres">
      <dgm:prSet presAssocID="{E81FB3E2-C0CA-45A9-83CD-138DF8D246DD}" presName="vertThree" presStyleCnt="0"/>
      <dgm:spPr/>
    </dgm:pt>
    <dgm:pt modelId="{B03271D0-5EA1-48E7-A9C9-8034C99E7282}" type="pres">
      <dgm:prSet presAssocID="{E81FB3E2-C0CA-45A9-83CD-138DF8D246DD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172ADB-23B4-4ECA-B161-253623281B1A}" type="pres">
      <dgm:prSet presAssocID="{E81FB3E2-C0CA-45A9-83CD-138DF8D246DD}" presName="horzThree" presStyleCnt="0"/>
      <dgm:spPr/>
    </dgm:pt>
    <dgm:pt modelId="{E2D14E18-C9BA-4200-B8D3-99EB8D9F26E4}" type="pres">
      <dgm:prSet presAssocID="{5F98FB8E-8896-4328-98E7-2EBFC6E292A7}" presName="sibSpaceThree" presStyleCnt="0"/>
      <dgm:spPr/>
    </dgm:pt>
    <dgm:pt modelId="{ACD1D26D-C200-421C-AC7A-84E339214103}" type="pres">
      <dgm:prSet presAssocID="{79DF5728-E619-4FA0-92D1-817EFC90F449}" presName="vertThree" presStyleCnt="0"/>
      <dgm:spPr/>
    </dgm:pt>
    <dgm:pt modelId="{6EFF263D-2090-405A-A926-6836FE3AC101}" type="pres">
      <dgm:prSet presAssocID="{79DF5728-E619-4FA0-92D1-817EFC90F44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FAC1DF-8246-4437-B756-25501F31BE2A}" type="pres">
      <dgm:prSet presAssocID="{79DF5728-E619-4FA0-92D1-817EFC90F449}" presName="horzThree" presStyleCnt="0"/>
      <dgm:spPr/>
    </dgm:pt>
    <dgm:pt modelId="{566C1B24-4711-40B9-B79F-923EB554440A}" type="pres">
      <dgm:prSet presAssocID="{24376C8A-6BC6-42D4-9E16-86FFAF994BFF}" presName="sibSpaceTwo" presStyleCnt="0"/>
      <dgm:spPr/>
    </dgm:pt>
    <dgm:pt modelId="{52C62CCC-968A-4DE2-8527-A2CA194E99DA}" type="pres">
      <dgm:prSet presAssocID="{9F06142B-CAAD-4324-ABE6-0EFFDAE94CEF}" presName="vertTwo" presStyleCnt="0"/>
      <dgm:spPr/>
    </dgm:pt>
    <dgm:pt modelId="{53B32EB9-153A-499C-AFAB-70F74394F4A5}" type="pres">
      <dgm:prSet presAssocID="{9F06142B-CAAD-4324-ABE6-0EFFDAE94CEF}" presName="txTwo" presStyleLbl="node2" presStyleIdx="1" presStyleCnt="2" custScaleY="2103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66B342-3833-4334-A021-03B814529395}" type="pres">
      <dgm:prSet presAssocID="{9F06142B-CAAD-4324-ABE6-0EFFDAE94CEF}" presName="horzTwo" presStyleCnt="0"/>
      <dgm:spPr/>
    </dgm:pt>
  </dgm:ptLst>
  <dgm:cxnLst>
    <dgm:cxn modelId="{C85A5DF0-8508-44A6-87EC-6DB50BBCF068}" srcId="{3F82DCAA-DD5B-431A-9B7E-189B0CE7183B}" destId="{E81FB3E2-C0CA-45A9-83CD-138DF8D246DD}" srcOrd="1" destOrd="0" parTransId="{0A4D1A83-B219-4AA7-BB76-129D102C9632}" sibTransId="{5F98FB8E-8896-4328-98E7-2EBFC6E292A7}"/>
    <dgm:cxn modelId="{955F72B6-216F-40AD-931C-00154A645590}" srcId="{6CD5533A-D861-4DCC-80A3-0EAD9F0C91F9}" destId="{3F82DCAA-DD5B-431A-9B7E-189B0CE7183B}" srcOrd="0" destOrd="0" parTransId="{22CE3C3A-C6EF-4AF0-B1FB-333B215C77A6}" sibTransId="{24376C8A-6BC6-42D4-9E16-86FFAF994BFF}"/>
    <dgm:cxn modelId="{8DC30E2C-D355-4A31-A231-E4324B189CB5}" type="presOf" srcId="{E81FB3E2-C0CA-45A9-83CD-138DF8D246DD}" destId="{B03271D0-5EA1-48E7-A9C9-8034C99E7282}" srcOrd="0" destOrd="0" presId="urn:microsoft.com/office/officeart/2005/8/layout/hierarchy4"/>
    <dgm:cxn modelId="{21872152-9CBB-48DA-87B9-5AA3211D0F41}" type="presOf" srcId="{5EF2A483-4D7E-41E5-BCBD-F5C3DEFB4D26}" destId="{F5B359BC-1890-4133-ABBC-E78DC2549216}" srcOrd="0" destOrd="0" presId="urn:microsoft.com/office/officeart/2005/8/layout/hierarchy4"/>
    <dgm:cxn modelId="{5EEA8FA3-72E1-44C0-8AF2-8BF6B04A5CDA}" srcId="{3F82DCAA-DD5B-431A-9B7E-189B0CE7183B}" destId="{79DF5728-E619-4FA0-92D1-817EFC90F449}" srcOrd="2" destOrd="0" parTransId="{B0CDB123-0187-41CD-9E3E-4FD8292EF49F}" sibTransId="{A7AB0234-DC3E-4ABA-ACD8-34B3419A55CE}"/>
    <dgm:cxn modelId="{A275FFBA-240E-4D66-ADB5-53D97ABABC47}" type="presOf" srcId="{6C6AB71B-78FC-421D-9DCB-F71595118958}" destId="{6E52C63A-C74D-49C5-923D-59B9BE5AF8D4}" srcOrd="0" destOrd="0" presId="urn:microsoft.com/office/officeart/2005/8/layout/hierarchy4"/>
    <dgm:cxn modelId="{2B2FC409-24FC-49A0-8839-511C4B686AAE}" type="presOf" srcId="{3F82DCAA-DD5B-431A-9B7E-189B0CE7183B}" destId="{B46E0C26-87E4-48D8-BC66-72A0DDE3CB9A}" srcOrd="0" destOrd="0" presId="urn:microsoft.com/office/officeart/2005/8/layout/hierarchy4"/>
    <dgm:cxn modelId="{DECAEF75-9EDC-4C03-BF0A-02261756D947}" srcId="{3F82DCAA-DD5B-431A-9B7E-189B0CE7183B}" destId="{6C6AB71B-78FC-421D-9DCB-F71595118958}" srcOrd="0" destOrd="0" parTransId="{EDC652CF-CDF0-4B71-9D34-437372E679D9}" sibTransId="{E6D08EEA-88A2-4AB1-8C04-F325960AD96D}"/>
    <dgm:cxn modelId="{D7E8B477-F41C-487B-B084-F80DC81A60EC}" srcId="{5EF2A483-4D7E-41E5-BCBD-F5C3DEFB4D26}" destId="{6CD5533A-D861-4DCC-80A3-0EAD9F0C91F9}" srcOrd="0" destOrd="0" parTransId="{1061B81E-331B-4FD7-886E-5C865473F631}" sibTransId="{2F4EFCCB-6742-4B00-9958-395902AED69A}"/>
    <dgm:cxn modelId="{CFDC3E8B-DEA9-44C1-B65E-BA1C1E4B475F}" srcId="{6CD5533A-D861-4DCC-80A3-0EAD9F0C91F9}" destId="{9F06142B-CAAD-4324-ABE6-0EFFDAE94CEF}" srcOrd="1" destOrd="0" parTransId="{F9154A1D-1694-4052-8C82-B42086470C13}" sibTransId="{20221E13-E9D3-4B60-BBA5-3A15C374DA31}"/>
    <dgm:cxn modelId="{75250ABB-5289-4087-80DD-D2D5BC8336B5}" type="presOf" srcId="{6CD5533A-D861-4DCC-80A3-0EAD9F0C91F9}" destId="{DF2380E2-B03B-4A5B-B1A0-1B8975EA5609}" srcOrd="0" destOrd="0" presId="urn:microsoft.com/office/officeart/2005/8/layout/hierarchy4"/>
    <dgm:cxn modelId="{485255FA-6FE5-44B2-A5CF-90DC08EFA5F2}" type="presOf" srcId="{79DF5728-E619-4FA0-92D1-817EFC90F449}" destId="{6EFF263D-2090-405A-A926-6836FE3AC101}" srcOrd="0" destOrd="0" presId="urn:microsoft.com/office/officeart/2005/8/layout/hierarchy4"/>
    <dgm:cxn modelId="{F5C16084-1F9C-4D9B-953A-8DEBB575DAE5}" type="presOf" srcId="{9F06142B-CAAD-4324-ABE6-0EFFDAE94CEF}" destId="{53B32EB9-153A-499C-AFAB-70F74394F4A5}" srcOrd="0" destOrd="0" presId="urn:microsoft.com/office/officeart/2005/8/layout/hierarchy4"/>
    <dgm:cxn modelId="{AC7A84A4-07B2-40DE-A77B-8E659E21FCFA}" type="presParOf" srcId="{F5B359BC-1890-4133-ABBC-E78DC2549216}" destId="{C2F6A672-9C82-4835-953A-DD4AE12A1C38}" srcOrd="0" destOrd="0" presId="urn:microsoft.com/office/officeart/2005/8/layout/hierarchy4"/>
    <dgm:cxn modelId="{FBEBBD62-AA11-4268-BBEC-EF931BEA82C6}" type="presParOf" srcId="{C2F6A672-9C82-4835-953A-DD4AE12A1C38}" destId="{DF2380E2-B03B-4A5B-B1A0-1B8975EA5609}" srcOrd="0" destOrd="0" presId="urn:microsoft.com/office/officeart/2005/8/layout/hierarchy4"/>
    <dgm:cxn modelId="{4127C1DA-4604-46D9-89EF-0655606A5B5B}" type="presParOf" srcId="{C2F6A672-9C82-4835-953A-DD4AE12A1C38}" destId="{7196767F-4267-451F-96AB-F520973F6A02}" srcOrd="1" destOrd="0" presId="urn:microsoft.com/office/officeart/2005/8/layout/hierarchy4"/>
    <dgm:cxn modelId="{AA23D57E-D281-4FA0-AD0E-C9E5455ED7F2}" type="presParOf" srcId="{C2F6A672-9C82-4835-953A-DD4AE12A1C38}" destId="{605C65AF-AFA8-432D-8199-B3FFA399FC3C}" srcOrd="2" destOrd="0" presId="urn:microsoft.com/office/officeart/2005/8/layout/hierarchy4"/>
    <dgm:cxn modelId="{D9111031-07B2-4A32-A057-719885C9E633}" type="presParOf" srcId="{605C65AF-AFA8-432D-8199-B3FFA399FC3C}" destId="{3677F74B-F12A-431B-8820-C0683EF70906}" srcOrd="0" destOrd="0" presId="urn:microsoft.com/office/officeart/2005/8/layout/hierarchy4"/>
    <dgm:cxn modelId="{6283CBB5-2895-4DF2-A401-5CCDAA2A5189}" type="presParOf" srcId="{3677F74B-F12A-431B-8820-C0683EF70906}" destId="{B46E0C26-87E4-48D8-BC66-72A0DDE3CB9A}" srcOrd="0" destOrd="0" presId="urn:microsoft.com/office/officeart/2005/8/layout/hierarchy4"/>
    <dgm:cxn modelId="{F03DE4EE-D20B-46F9-9C98-4E0FA6016A4C}" type="presParOf" srcId="{3677F74B-F12A-431B-8820-C0683EF70906}" destId="{B3D67290-4626-46A6-BB60-4BEF5DF59344}" srcOrd="1" destOrd="0" presId="urn:microsoft.com/office/officeart/2005/8/layout/hierarchy4"/>
    <dgm:cxn modelId="{1AD4701F-0688-446A-99FA-6B5FB891FF66}" type="presParOf" srcId="{3677F74B-F12A-431B-8820-C0683EF70906}" destId="{73EAEEAE-A18B-4DBC-9947-F642B330891E}" srcOrd="2" destOrd="0" presId="urn:microsoft.com/office/officeart/2005/8/layout/hierarchy4"/>
    <dgm:cxn modelId="{FF8EFC1F-F7DB-46F9-9E7A-BA7F5D9EFF27}" type="presParOf" srcId="{73EAEEAE-A18B-4DBC-9947-F642B330891E}" destId="{414A7B71-AC63-453F-8459-C347FA784DCB}" srcOrd="0" destOrd="0" presId="urn:microsoft.com/office/officeart/2005/8/layout/hierarchy4"/>
    <dgm:cxn modelId="{FA887722-AC39-4E03-AC74-848D85E8BB0E}" type="presParOf" srcId="{414A7B71-AC63-453F-8459-C347FA784DCB}" destId="{6E52C63A-C74D-49C5-923D-59B9BE5AF8D4}" srcOrd="0" destOrd="0" presId="urn:microsoft.com/office/officeart/2005/8/layout/hierarchy4"/>
    <dgm:cxn modelId="{C1B77363-344B-4500-8452-5E37D76253AF}" type="presParOf" srcId="{414A7B71-AC63-453F-8459-C347FA784DCB}" destId="{19334F77-82CE-4C9D-B6FC-8E74EE485FAD}" srcOrd="1" destOrd="0" presId="urn:microsoft.com/office/officeart/2005/8/layout/hierarchy4"/>
    <dgm:cxn modelId="{8E1C756F-F771-479B-8F6E-394FDE849F73}" type="presParOf" srcId="{73EAEEAE-A18B-4DBC-9947-F642B330891E}" destId="{DAA1C84F-D756-4D00-8F44-80EC46E40D74}" srcOrd="1" destOrd="0" presId="urn:microsoft.com/office/officeart/2005/8/layout/hierarchy4"/>
    <dgm:cxn modelId="{53DDDFAF-C81E-4A39-A31A-C1B4947D3C34}" type="presParOf" srcId="{73EAEEAE-A18B-4DBC-9947-F642B330891E}" destId="{93B74AF0-BD1D-40F4-B9BB-17D68DE80A1F}" srcOrd="2" destOrd="0" presId="urn:microsoft.com/office/officeart/2005/8/layout/hierarchy4"/>
    <dgm:cxn modelId="{897734A7-0DE8-4DB2-A092-0C938A83BFED}" type="presParOf" srcId="{93B74AF0-BD1D-40F4-B9BB-17D68DE80A1F}" destId="{B03271D0-5EA1-48E7-A9C9-8034C99E7282}" srcOrd="0" destOrd="0" presId="urn:microsoft.com/office/officeart/2005/8/layout/hierarchy4"/>
    <dgm:cxn modelId="{6FA254BF-78A1-4716-8729-DEF107D9F4EC}" type="presParOf" srcId="{93B74AF0-BD1D-40F4-B9BB-17D68DE80A1F}" destId="{BA172ADB-23B4-4ECA-B161-253623281B1A}" srcOrd="1" destOrd="0" presId="urn:microsoft.com/office/officeart/2005/8/layout/hierarchy4"/>
    <dgm:cxn modelId="{1E8A0F63-4DA8-4687-929A-490307767A67}" type="presParOf" srcId="{73EAEEAE-A18B-4DBC-9947-F642B330891E}" destId="{E2D14E18-C9BA-4200-B8D3-99EB8D9F26E4}" srcOrd="3" destOrd="0" presId="urn:microsoft.com/office/officeart/2005/8/layout/hierarchy4"/>
    <dgm:cxn modelId="{5EC3C92A-F061-4663-A440-0FA14EC83475}" type="presParOf" srcId="{73EAEEAE-A18B-4DBC-9947-F642B330891E}" destId="{ACD1D26D-C200-421C-AC7A-84E339214103}" srcOrd="4" destOrd="0" presId="urn:microsoft.com/office/officeart/2005/8/layout/hierarchy4"/>
    <dgm:cxn modelId="{1A005CA8-2248-480E-B4D5-988603F2BB91}" type="presParOf" srcId="{ACD1D26D-C200-421C-AC7A-84E339214103}" destId="{6EFF263D-2090-405A-A926-6836FE3AC101}" srcOrd="0" destOrd="0" presId="urn:microsoft.com/office/officeart/2005/8/layout/hierarchy4"/>
    <dgm:cxn modelId="{4882EEBD-B65E-4531-836F-4EF1C3B66693}" type="presParOf" srcId="{ACD1D26D-C200-421C-AC7A-84E339214103}" destId="{23FAC1DF-8246-4437-B756-25501F31BE2A}" srcOrd="1" destOrd="0" presId="urn:microsoft.com/office/officeart/2005/8/layout/hierarchy4"/>
    <dgm:cxn modelId="{BA0D05A4-B71C-431C-83E6-9A014B6AD3A8}" type="presParOf" srcId="{605C65AF-AFA8-432D-8199-B3FFA399FC3C}" destId="{566C1B24-4711-40B9-B79F-923EB554440A}" srcOrd="1" destOrd="0" presId="urn:microsoft.com/office/officeart/2005/8/layout/hierarchy4"/>
    <dgm:cxn modelId="{86427F4D-AAF7-4BDA-99E7-7EA360ED9269}" type="presParOf" srcId="{605C65AF-AFA8-432D-8199-B3FFA399FC3C}" destId="{52C62CCC-968A-4DE2-8527-A2CA194E99DA}" srcOrd="2" destOrd="0" presId="urn:microsoft.com/office/officeart/2005/8/layout/hierarchy4"/>
    <dgm:cxn modelId="{E981221D-9C53-4CFB-A3BE-6315735C8643}" type="presParOf" srcId="{52C62CCC-968A-4DE2-8527-A2CA194E99DA}" destId="{53B32EB9-153A-499C-AFAB-70F74394F4A5}" srcOrd="0" destOrd="0" presId="urn:microsoft.com/office/officeart/2005/8/layout/hierarchy4"/>
    <dgm:cxn modelId="{54AD53C9-371D-4F7E-BA56-36D8ECEFC746}" type="presParOf" srcId="{52C62CCC-968A-4DE2-8527-A2CA194E99DA}" destId="{DE66B342-3833-4334-A021-03B81452939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961D23-53E5-452D-BD7D-5534FFC46C0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C6B1E6-AE9B-40CF-BAF4-BADFA79DD4E1}">
      <dgm:prSet/>
      <dgm:spPr>
        <a:solidFill>
          <a:srgbClr val="0997CA"/>
        </a:solidFill>
      </dgm:spPr>
      <dgm:t>
        <a:bodyPr/>
        <a:lstStyle/>
        <a:p>
          <a:r>
            <a:rPr lang="ru-RU" dirty="0" smtClean="0"/>
            <a:t>Расстояние – 80 км</a:t>
          </a:r>
          <a:endParaRPr lang="ru-RU" dirty="0"/>
        </a:p>
      </dgm:t>
    </dgm:pt>
    <dgm:pt modelId="{BA3B4406-518E-4F20-93E8-B97D15359C79}" type="parTrans" cxnId="{FD364DE7-109A-49C9-9D37-310D0A0324DC}">
      <dgm:prSet/>
      <dgm:spPr/>
      <dgm:t>
        <a:bodyPr/>
        <a:lstStyle/>
        <a:p>
          <a:endParaRPr lang="ru-RU"/>
        </a:p>
      </dgm:t>
    </dgm:pt>
    <dgm:pt modelId="{B7E57877-7B39-4BAE-99FA-837A60DDCED4}" type="sibTrans" cxnId="{FD364DE7-109A-49C9-9D37-310D0A0324DC}">
      <dgm:prSet/>
      <dgm:spPr/>
      <dgm:t>
        <a:bodyPr/>
        <a:lstStyle/>
        <a:p>
          <a:endParaRPr lang="ru-RU"/>
        </a:p>
      </dgm:t>
    </dgm:pt>
    <dgm:pt modelId="{5C182FA4-43F9-4DFD-ACB4-DB8BD4A42C15}">
      <dgm:prSet/>
      <dgm:spPr>
        <a:solidFill>
          <a:srgbClr val="0997CA"/>
        </a:solidFill>
      </dgm:spPr>
      <dgm:t>
        <a:bodyPr/>
        <a:lstStyle/>
        <a:p>
          <a:r>
            <a:rPr lang="ru-RU" dirty="0" smtClean="0"/>
            <a:t>Время в пути – 1ч 40 мин. -2ч</a:t>
          </a:r>
          <a:endParaRPr lang="ru-RU" dirty="0"/>
        </a:p>
      </dgm:t>
    </dgm:pt>
    <dgm:pt modelId="{815D507C-3955-4B1B-8D35-E520CFFE2B37}" type="parTrans" cxnId="{E606BCE0-3187-4B3E-974A-C9A8BBAEBFAE}">
      <dgm:prSet/>
      <dgm:spPr/>
      <dgm:t>
        <a:bodyPr/>
        <a:lstStyle/>
        <a:p>
          <a:endParaRPr lang="ru-RU"/>
        </a:p>
      </dgm:t>
    </dgm:pt>
    <dgm:pt modelId="{0C04E3D6-A608-48A0-9463-41B51E287668}" type="sibTrans" cxnId="{E606BCE0-3187-4B3E-974A-C9A8BBAEBFAE}">
      <dgm:prSet/>
      <dgm:spPr/>
      <dgm:t>
        <a:bodyPr/>
        <a:lstStyle/>
        <a:p>
          <a:endParaRPr lang="ru-RU"/>
        </a:p>
      </dgm:t>
    </dgm:pt>
    <dgm:pt modelId="{43B39943-0768-4C06-A57F-CCD885547C80}">
      <dgm:prSet/>
      <dgm:spPr>
        <a:solidFill>
          <a:srgbClr val="0997CA"/>
        </a:solidFill>
      </dgm:spPr>
      <dgm:t>
        <a:bodyPr/>
        <a:lstStyle/>
        <a:p>
          <a:r>
            <a:rPr lang="ru-RU" dirty="0" smtClean="0"/>
            <a:t>График работы — круглосуточно (с 1.06.-31.10.)</a:t>
          </a:r>
          <a:endParaRPr lang="ru-RU" dirty="0"/>
        </a:p>
      </dgm:t>
    </dgm:pt>
    <dgm:pt modelId="{16E7D247-F332-449A-B0FB-CA92C7D09D9A}" type="parTrans" cxnId="{36528103-D42B-4016-AB0B-EF37D19C702D}">
      <dgm:prSet/>
      <dgm:spPr/>
      <dgm:t>
        <a:bodyPr/>
        <a:lstStyle/>
        <a:p>
          <a:endParaRPr lang="ru-RU"/>
        </a:p>
      </dgm:t>
    </dgm:pt>
    <dgm:pt modelId="{C9780E94-BD79-42F3-BE6B-8CC66533B037}" type="sibTrans" cxnId="{36528103-D42B-4016-AB0B-EF37D19C702D}">
      <dgm:prSet/>
      <dgm:spPr/>
      <dgm:t>
        <a:bodyPr/>
        <a:lstStyle/>
        <a:p>
          <a:endParaRPr lang="ru-RU"/>
        </a:p>
      </dgm:t>
    </dgm:pt>
    <dgm:pt modelId="{CF7E51DE-8465-4DA9-A52F-EC259264FA3E}">
      <dgm:prSet/>
      <dgm:spPr>
        <a:solidFill>
          <a:srgbClr val="0997CA"/>
        </a:solidFill>
      </dgm:spPr>
      <dgm:t>
        <a:bodyPr/>
        <a:lstStyle/>
        <a:p>
          <a:r>
            <a:rPr lang="ru-RU" dirty="0" smtClean="0"/>
            <a:t>Цена билета – 136-163 руб./чел.</a:t>
          </a:r>
          <a:endParaRPr lang="ru-RU" dirty="0"/>
        </a:p>
      </dgm:t>
    </dgm:pt>
    <dgm:pt modelId="{6443597B-99FE-4738-83A8-90F1CDD49394}" type="parTrans" cxnId="{904CBB2B-13BD-475D-BB67-4F04A0A4A396}">
      <dgm:prSet/>
      <dgm:spPr/>
      <dgm:t>
        <a:bodyPr/>
        <a:lstStyle/>
        <a:p>
          <a:endParaRPr lang="ru-RU"/>
        </a:p>
      </dgm:t>
    </dgm:pt>
    <dgm:pt modelId="{6830D62B-2D96-4FE3-9276-005AB6A657F7}" type="sibTrans" cxnId="{904CBB2B-13BD-475D-BB67-4F04A0A4A396}">
      <dgm:prSet/>
      <dgm:spPr/>
      <dgm:t>
        <a:bodyPr/>
        <a:lstStyle/>
        <a:p>
          <a:endParaRPr lang="ru-RU"/>
        </a:p>
      </dgm:t>
    </dgm:pt>
    <dgm:pt modelId="{B517D228-50F8-48B5-95B5-FF773A6E373B}">
      <dgm:prSet/>
      <dgm:spPr>
        <a:solidFill>
          <a:srgbClr val="0997CA"/>
        </a:solidFill>
      </dgm:spPr>
      <dgm:t>
        <a:bodyPr/>
        <a:lstStyle/>
        <a:p>
          <a:r>
            <a:rPr lang="ru-RU" dirty="0" smtClean="0"/>
            <a:t>Телефон для справок +</a:t>
          </a:r>
          <a:r>
            <a:rPr lang="ru-RU" smtClean="0"/>
            <a:t>7 978-835-65-83</a:t>
          </a:r>
          <a:endParaRPr lang="ru-RU" dirty="0"/>
        </a:p>
      </dgm:t>
    </dgm:pt>
    <dgm:pt modelId="{CDE2F363-F401-489E-8F97-E64AAEE97203}" type="parTrans" cxnId="{A451934C-3D87-4705-98C0-2353E5FC0064}">
      <dgm:prSet/>
      <dgm:spPr/>
      <dgm:t>
        <a:bodyPr/>
        <a:lstStyle/>
        <a:p>
          <a:endParaRPr lang="ru-RU"/>
        </a:p>
      </dgm:t>
    </dgm:pt>
    <dgm:pt modelId="{FF4939B9-9067-4801-BA04-A2154F156C40}" type="sibTrans" cxnId="{A451934C-3D87-4705-98C0-2353E5FC0064}">
      <dgm:prSet/>
      <dgm:spPr/>
      <dgm:t>
        <a:bodyPr/>
        <a:lstStyle/>
        <a:p>
          <a:endParaRPr lang="ru-RU"/>
        </a:p>
      </dgm:t>
    </dgm:pt>
    <dgm:pt modelId="{18E0AF7B-5DE3-42ED-ADEE-AC8BF50CA32B}" type="pres">
      <dgm:prSet presAssocID="{D6961D23-53E5-452D-BD7D-5534FFC46C0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90B915-6A28-4DDC-B2A7-E3974B7D0C7B}" type="pres">
      <dgm:prSet presAssocID="{5EC6B1E6-AE9B-40CF-BAF4-BADFA79DD4E1}" presName="vertOne" presStyleCnt="0"/>
      <dgm:spPr/>
    </dgm:pt>
    <dgm:pt modelId="{A36AF05E-AAFB-49FA-B621-CAECFD02D508}" type="pres">
      <dgm:prSet presAssocID="{5EC6B1E6-AE9B-40CF-BAF4-BADFA79DD4E1}" presName="txOne" presStyleLbl="node0" presStyleIdx="0" presStyleCnt="1" custScaleY="52707" custLinFactNeighborX="756" custLinFactNeighborY="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2AF880-0D7B-41E0-9BB8-E2B9297982F5}" type="pres">
      <dgm:prSet presAssocID="{5EC6B1E6-AE9B-40CF-BAF4-BADFA79DD4E1}" presName="parTransOne" presStyleCnt="0"/>
      <dgm:spPr/>
    </dgm:pt>
    <dgm:pt modelId="{7DD30FC0-EA91-41A6-B10D-6CDA9B556706}" type="pres">
      <dgm:prSet presAssocID="{5EC6B1E6-AE9B-40CF-BAF4-BADFA79DD4E1}" presName="horzOne" presStyleCnt="0"/>
      <dgm:spPr/>
    </dgm:pt>
    <dgm:pt modelId="{8F2EF728-3886-4092-A5D4-AD7D5BF26BA2}" type="pres">
      <dgm:prSet presAssocID="{5C182FA4-43F9-4DFD-ACB4-DB8BD4A42C15}" presName="vertTwo" presStyleCnt="0"/>
      <dgm:spPr/>
    </dgm:pt>
    <dgm:pt modelId="{9402F944-2BE5-4C51-91B8-37E79DC8BC92}" type="pres">
      <dgm:prSet presAssocID="{5C182FA4-43F9-4DFD-ACB4-DB8BD4A42C15}" presName="txTwo" presStyleLbl="node2" presStyleIdx="0" presStyleCnt="4" custLinFactNeighborX="-237" custLinFactNeighborY="-11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CC9629-388B-4096-9F5F-775522311F93}" type="pres">
      <dgm:prSet presAssocID="{5C182FA4-43F9-4DFD-ACB4-DB8BD4A42C15}" presName="horzTwo" presStyleCnt="0"/>
      <dgm:spPr/>
    </dgm:pt>
    <dgm:pt modelId="{A94A7B41-3058-49D5-BA12-FC401ED11AC2}" type="pres">
      <dgm:prSet presAssocID="{0C04E3D6-A608-48A0-9463-41B51E287668}" presName="sibSpaceTwo" presStyleCnt="0"/>
      <dgm:spPr/>
    </dgm:pt>
    <dgm:pt modelId="{B665359E-4161-4D30-84D5-035BF0A33B14}" type="pres">
      <dgm:prSet presAssocID="{43B39943-0768-4C06-A57F-CCD885547C80}" presName="vertTwo" presStyleCnt="0"/>
      <dgm:spPr/>
    </dgm:pt>
    <dgm:pt modelId="{335F5095-24CB-41DC-B4F4-3074FB218792}" type="pres">
      <dgm:prSet presAssocID="{43B39943-0768-4C06-A57F-CCD885547C80}" presName="txTwo" presStyleLbl="node2" presStyleIdx="1" presStyleCnt="4" custLinFactNeighborX="-237" custLinFactNeighborY="-11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1E9688-7CC8-4E53-B6BE-5D9F3B1A6EE1}" type="pres">
      <dgm:prSet presAssocID="{43B39943-0768-4C06-A57F-CCD885547C80}" presName="horzTwo" presStyleCnt="0"/>
      <dgm:spPr/>
    </dgm:pt>
    <dgm:pt modelId="{BD8AEB5F-DF4A-41A3-99EC-A1B344231C15}" type="pres">
      <dgm:prSet presAssocID="{C9780E94-BD79-42F3-BE6B-8CC66533B037}" presName="sibSpaceTwo" presStyleCnt="0"/>
      <dgm:spPr/>
    </dgm:pt>
    <dgm:pt modelId="{A232B783-A46F-4DE3-876F-77782A882E87}" type="pres">
      <dgm:prSet presAssocID="{CF7E51DE-8465-4DA9-A52F-EC259264FA3E}" presName="vertTwo" presStyleCnt="0"/>
      <dgm:spPr/>
    </dgm:pt>
    <dgm:pt modelId="{BE3BFA6A-2073-47E6-8548-80EC0415ACEB}" type="pres">
      <dgm:prSet presAssocID="{CF7E51DE-8465-4DA9-A52F-EC259264FA3E}" presName="txTwo" presStyleLbl="node2" presStyleIdx="2" presStyleCnt="4" custLinFactNeighborX="-237" custLinFactNeighborY="-11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930165-48CB-443A-BCDB-D78F82D95E36}" type="pres">
      <dgm:prSet presAssocID="{CF7E51DE-8465-4DA9-A52F-EC259264FA3E}" presName="horzTwo" presStyleCnt="0"/>
      <dgm:spPr/>
    </dgm:pt>
    <dgm:pt modelId="{B99B02BB-DF03-4029-ADE2-9484ED03EC4F}" type="pres">
      <dgm:prSet presAssocID="{6830D62B-2D96-4FE3-9276-005AB6A657F7}" presName="sibSpaceTwo" presStyleCnt="0"/>
      <dgm:spPr/>
    </dgm:pt>
    <dgm:pt modelId="{08CE96B1-CEBD-433C-809C-9880AC113174}" type="pres">
      <dgm:prSet presAssocID="{B517D228-50F8-48B5-95B5-FF773A6E373B}" presName="vertTwo" presStyleCnt="0"/>
      <dgm:spPr/>
    </dgm:pt>
    <dgm:pt modelId="{3458C981-6DF4-41FF-B464-A8835250E8DC}" type="pres">
      <dgm:prSet presAssocID="{B517D228-50F8-48B5-95B5-FF773A6E373B}" presName="txTwo" presStyleLbl="node2" presStyleIdx="3" presStyleCnt="4" custLinFactNeighborX="-237" custLinFactNeighborY="-11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74EB7C-FAAC-4B9A-9085-DA9750D2AE47}" type="pres">
      <dgm:prSet presAssocID="{B517D228-50F8-48B5-95B5-FF773A6E373B}" presName="horzTwo" presStyleCnt="0"/>
      <dgm:spPr/>
    </dgm:pt>
  </dgm:ptLst>
  <dgm:cxnLst>
    <dgm:cxn modelId="{2B7F0C91-2715-40FD-97F0-56131038115D}" type="presOf" srcId="{43B39943-0768-4C06-A57F-CCD885547C80}" destId="{335F5095-24CB-41DC-B4F4-3074FB218792}" srcOrd="0" destOrd="0" presId="urn:microsoft.com/office/officeart/2005/8/layout/hierarchy4"/>
    <dgm:cxn modelId="{904CBB2B-13BD-475D-BB67-4F04A0A4A396}" srcId="{5EC6B1E6-AE9B-40CF-BAF4-BADFA79DD4E1}" destId="{CF7E51DE-8465-4DA9-A52F-EC259264FA3E}" srcOrd="2" destOrd="0" parTransId="{6443597B-99FE-4738-83A8-90F1CDD49394}" sibTransId="{6830D62B-2D96-4FE3-9276-005AB6A657F7}"/>
    <dgm:cxn modelId="{E5C486D2-85A9-468D-823E-2C1151009D34}" type="presOf" srcId="{D6961D23-53E5-452D-BD7D-5534FFC46C09}" destId="{18E0AF7B-5DE3-42ED-ADEE-AC8BF50CA32B}" srcOrd="0" destOrd="0" presId="urn:microsoft.com/office/officeart/2005/8/layout/hierarchy4"/>
    <dgm:cxn modelId="{A451934C-3D87-4705-98C0-2353E5FC0064}" srcId="{5EC6B1E6-AE9B-40CF-BAF4-BADFA79DD4E1}" destId="{B517D228-50F8-48B5-95B5-FF773A6E373B}" srcOrd="3" destOrd="0" parTransId="{CDE2F363-F401-489E-8F97-E64AAEE97203}" sibTransId="{FF4939B9-9067-4801-BA04-A2154F156C40}"/>
    <dgm:cxn modelId="{5794A414-063D-46A8-ABDD-45A897B08D6C}" type="presOf" srcId="{B517D228-50F8-48B5-95B5-FF773A6E373B}" destId="{3458C981-6DF4-41FF-B464-A8835250E8DC}" srcOrd="0" destOrd="0" presId="urn:microsoft.com/office/officeart/2005/8/layout/hierarchy4"/>
    <dgm:cxn modelId="{36528103-D42B-4016-AB0B-EF37D19C702D}" srcId="{5EC6B1E6-AE9B-40CF-BAF4-BADFA79DD4E1}" destId="{43B39943-0768-4C06-A57F-CCD885547C80}" srcOrd="1" destOrd="0" parTransId="{16E7D247-F332-449A-B0FB-CA92C7D09D9A}" sibTransId="{C9780E94-BD79-42F3-BE6B-8CC66533B037}"/>
    <dgm:cxn modelId="{A7A35410-B232-4073-BDB1-04382555303A}" type="presOf" srcId="{5C182FA4-43F9-4DFD-ACB4-DB8BD4A42C15}" destId="{9402F944-2BE5-4C51-91B8-37E79DC8BC92}" srcOrd="0" destOrd="0" presId="urn:microsoft.com/office/officeart/2005/8/layout/hierarchy4"/>
    <dgm:cxn modelId="{C7AD2B17-BF0A-4D64-A760-002AD9932A61}" type="presOf" srcId="{5EC6B1E6-AE9B-40CF-BAF4-BADFA79DD4E1}" destId="{A36AF05E-AAFB-49FA-B621-CAECFD02D508}" srcOrd="0" destOrd="0" presId="urn:microsoft.com/office/officeart/2005/8/layout/hierarchy4"/>
    <dgm:cxn modelId="{E606BCE0-3187-4B3E-974A-C9A8BBAEBFAE}" srcId="{5EC6B1E6-AE9B-40CF-BAF4-BADFA79DD4E1}" destId="{5C182FA4-43F9-4DFD-ACB4-DB8BD4A42C15}" srcOrd="0" destOrd="0" parTransId="{815D507C-3955-4B1B-8D35-E520CFFE2B37}" sibTransId="{0C04E3D6-A608-48A0-9463-41B51E287668}"/>
    <dgm:cxn modelId="{FD364DE7-109A-49C9-9D37-310D0A0324DC}" srcId="{D6961D23-53E5-452D-BD7D-5534FFC46C09}" destId="{5EC6B1E6-AE9B-40CF-BAF4-BADFA79DD4E1}" srcOrd="0" destOrd="0" parTransId="{BA3B4406-518E-4F20-93E8-B97D15359C79}" sibTransId="{B7E57877-7B39-4BAE-99FA-837A60DDCED4}"/>
    <dgm:cxn modelId="{B8B860F1-A6CD-45DC-AE7D-EFBCF3C74745}" type="presOf" srcId="{CF7E51DE-8465-4DA9-A52F-EC259264FA3E}" destId="{BE3BFA6A-2073-47E6-8548-80EC0415ACEB}" srcOrd="0" destOrd="0" presId="urn:microsoft.com/office/officeart/2005/8/layout/hierarchy4"/>
    <dgm:cxn modelId="{5250B257-13C0-483E-8D30-6A4520EEDBC2}" type="presParOf" srcId="{18E0AF7B-5DE3-42ED-ADEE-AC8BF50CA32B}" destId="{5390B915-6A28-4DDC-B2A7-E3974B7D0C7B}" srcOrd="0" destOrd="0" presId="urn:microsoft.com/office/officeart/2005/8/layout/hierarchy4"/>
    <dgm:cxn modelId="{2ECD7D41-B2B3-4CCC-9809-632AB8974B06}" type="presParOf" srcId="{5390B915-6A28-4DDC-B2A7-E3974B7D0C7B}" destId="{A36AF05E-AAFB-49FA-B621-CAECFD02D508}" srcOrd="0" destOrd="0" presId="urn:microsoft.com/office/officeart/2005/8/layout/hierarchy4"/>
    <dgm:cxn modelId="{233BF87E-6139-46AA-93A4-FA7D9405616D}" type="presParOf" srcId="{5390B915-6A28-4DDC-B2A7-E3974B7D0C7B}" destId="{E12AF880-0D7B-41E0-9BB8-E2B9297982F5}" srcOrd="1" destOrd="0" presId="urn:microsoft.com/office/officeart/2005/8/layout/hierarchy4"/>
    <dgm:cxn modelId="{83487965-62D0-4918-97A9-C134EDD263B5}" type="presParOf" srcId="{5390B915-6A28-4DDC-B2A7-E3974B7D0C7B}" destId="{7DD30FC0-EA91-41A6-B10D-6CDA9B556706}" srcOrd="2" destOrd="0" presId="urn:microsoft.com/office/officeart/2005/8/layout/hierarchy4"/>
    <dgm:cxn modelId="{0B0F37B3-F77A-45EB-9E30-7AAB6A669327}" type="presParOf" srcId="{7DD30FC0-EA91-41A6-B10D-6CDA9B556706}" destId="{8F2EF728-3886-4092-A5D4-AD7D5BF26BA2}" srcOrd="0" destOrd="0" presId="urn:microsoft.com/office/officeart/2005/8/layout/hierarchy4"/>
    <dgm:cxn modelId="{4C6238F2-FAB3-4E79-A5F0-5855EE4B836E}" type="presParOf" srcId="{8F2EF728-3886-4092-A5D4-AD7D5BF26BA2}" destId="{9402F944-2BE5-4C51-91B8-37E79DC8BC92}" srcOrd="0" destOrd="0" presId="urn:microsoft.com/office/officeart/2005/8/layout/hierarchy4"/>
    <dgm:cxn modelId="{B2675450-34BB-4D01-A2A0-2F5CE4113FD2}" type="presParOf" srcId="{8F2EF728-3886-4092-A5D4-AD7D5BF26BA2}" destId="{D0CC9629-388B-4096-9F5F-775522311F93}" srcOrd="1" destOrd="0" presId="urn:microsoft.com/office/officeart/2005/8/layout/hierarchy4"/>
    <dgm:cxn modelId="{313F8AA4-9F3D-4B63-8C95-2C12F9FE8A02}" type="presParOf" srcId="{7DD30FC0-EA91-41A6-B10D-6CDA9B556706}" destId="{A94A7B41-3058-49D5-BA12-FC401ED11AC2}" srcOrd="1" destOrd="0" presId="urn:microsoft.com/office/officeart/2005/8/layout/hierarchy4"/>
    <dgm:cxn modelId="{BDB8AADE-CD12-4E13-A704-C012051C6E4B}" type="presParOf" srcId="{7DD30FC0-EA91-41A6-B10D-6CDA9B556706}" destId="{B665359E-4161-4D30-84D5-035BF0A33B14}" srcOrd="2" destOrd="0" presId="urn:microsoft.com/office/officeart/2005/8/layout/hierarchy4"/>
    <dgm:cxn modelId="{84C58FA0-BC50-4223-954A-3C2D80773CA1}" type="presParOf" srcId="{B665359E-4161-4D30-84D5-035BF0A33B14}" destId="{335F5095-24CB-41DC-B4F4-3074FB218792}" srcOrd="0" destOrd="0" presId="urn:microsoft.com/office/officeart/2005/8/layout/hierarchy4"/>
    <dgm:cxn modelId="{62C0C889-A961-4E86-A6F4-1F3B14A13776}" type="presParOf" srcId="{B665359E-4161-4D30-84D5-035BF0A33B14}" destId="{B01E9688-7CC8-4E53-B6BE-5D9F3B1A6EE1}" srcOrd="1" destOrd="0" presId="urn:microsoft.com/office/officeart/2005/8/layout/hierarchy4"/>
    <dgm:cxn modelId="{2C92F5A3-E8D7-4FA6-9D98-5749819A8D83}" type="presParOf" srcId="{7DD30FC0-EA91-41A6-B10D-6CDA9B556706}" destId="{BD8AEB5F-DF4A-41A3-99EC-A1B344231C15}" srcOrd="3" destOrd="0" presId="urn:microsoft.com/office/officeart/2005/8/layout/hierarchy4"/>
    <dgm:cxn modelId="{87145BCE-E1A2-4DC3-B19F-B4CC779C2C1A}" type="presParOf" srcId="{7DD30FC0-EA91-41A6-B10D-6CDA9B556706}" destId="{A232B783-A46F-4DE3-876F-77782A882E87}" srcOrd="4" destOrd="0" presId="urn:microsoft.com/office/officeart/2005/8/layout/hierarchy4"/>
    <dgm:cxn modelId="{6B1E94B4-D300-4B36-AE83-C16298699121}" type="presParOf" srcId="{A232B783-A46F-4DE3-876F-77782A882E87}" destId="{BE3BFA6A-2073-47E6-8548-80EC0415ACEB}" srcOrd="0" destOrd="0" presId="urn:microsoft.com/office/officeart/2005/8/layout/hierarchy4"/>
    <dgm:cxn modelId="{7F2C4659-19DF-489A-8ED7-C2813C355021}" type="presParOf" srcId="{A232B783-A46F-4DE3-876F-77782A882E87}" destId="{C2930165-48CB-443A-BCDB-D78F82D95E36}" srcOrd="1" destOrd="0" presId="urn:microsoft.com/office/officeart/2005/8/layout/hierarchy4"/>
    <dgm:cxn modelId="{CB46B358-D8E0-405D-AD2C-192F4AEE122A}" type="presParOf" srcId="{7DD30FC0-EA91-41A6-B10D-6CDA9B556706}" destId="{B99B02BB-DF03-4029-ADE2-9484ED03EC4F}" srcOrd="5" destOrd="0" presId="urn:microsoft.com/office/officeart/2005/8/layout/hierarchy4"/>
    <dgm:cxn modelId="{F14751B8-CB29-4529-AB88-4F81FF38AB58}" type="presParOf" srcId="{7DD30FC0-EA91-41A6-B10D-6CDA9B556706}" destId="{08CE96B1-CEBD-433C-809C-9880AC113174}" srcOrd="6" destOrd="0" presId="urn:microsoft.com/office/officeart/2005/8/layout/hierarchy4"/>
    <dgm:cxn modelId="{8126847D-2365-4266-9C6F-1B6653434E3A}" type="presParOf" srcId="{08CE96B1-CEBD-433C-809C-9880AC113174}" destId="{3458C981-6DF4-41FF-B464-A8835250E8DC}" srcOrd="0" destOrd="0" presId="urn:microsoft.com/office/officeart/2005/8/layout/hierarchy4"/>
    <dgm:cxn modelId="{73E5BB05-5D5D-4E2E-AA5B-56B2A3EE6402}" type="presParOf" srcId="{08CE96B1-CEBD-433C-809C-9880AC113174}" destId="{7E74EB7C-FAAC-4B9A-9085-DA9750D2AE4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961D23-53E5-452D-BD7D-5534FFC46C0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C6B1E6-AE9B-40CF-BAF4-BADFA79DD4E1}">
      <dgm:prSet/>
      <dgm:spPr>
        <a:solidFill>
          <a:srgbClr val="0997CA"/>
        </a:solidFill>
      </dgm:spPr>
      <dgm:t>
        <a:bodyPr/>
        <a:lstStyle/>
        <a:p>
          <a:r>
            <a:rPr lang="ru-RU" dirty="0" smtClean="0"/>
            <a:t>Расстояние – 91 км</a:t>
          </a:r>
          <a:endParaRPr lang="ru-RU" dirty="0"/>
        </a:p>
      </dgm:t>
    </dgm:pt>
    <dgm:pt modelId="{BA3B4406-518E-4F20-93E8-B97D15359C79}" type="parTrans" cxnId="{FD364DE7-109A-49C9-9D37-310D0A0324DC}">
      <dgm:prSet/>
      <dgm:spPr/>
      <dgm:t>
        <a:bodyPr/>
        <a:lstStyle/>
        <a:p>
          <a:endParaRPr lang="ru-RU"/>
        </a:p>
      </dgm:t>
    </dgm:pt>
    <dgm:pt modelId="{B7E57877-7B39-4BAE-99FA-837A60DDCED4}" type="sibTrans" cxnId="{FD364DE7-109A-49C9-9D37-310D0A0324DC}">
      <dgm:prSet/>
      <dgm:spPr/>
      <dgm:t>
        <a:bodyPr/>
        <a:lstStyle/>
        <a:p>
          <a:endParaRPr lang="ru-RU"/>
        </a:p>
      </dgm:t>
    </dgm:pt>
    <dgm:pt modelId="{5C182FA4-43F9-4DFD-ACB4-DB8BD4A42C15}">
      <dgm:prSet/>
      <dgm:spPr>
        <a:solidFill>
          <a:srgbClr val="0997CA"/>
        </a:solidFill>
      </dgm:spPr>
      <dgm:t>
        <a:bodyPr/>
        <a:lstStyle/>
        <a:p>
          <a:r>
            <a:rPr lang="ru-RU" dirty="0" smtClean="0"/>
            <a:t>Время в пути – 2ч</a:t>
          </a:r>
          <a:endParaRPr lang="ru-RU" dirty="0"/>
        </a:p>
      </dgm:t>
    </dgm:pt>
    <dgm:pt modelId="{815D507C-3955-4B1B-8D35-E520CFFE2B37}" type="parTrans" cxnId="{E606BCE0-3187-4B3E-974A-C9A8BBAEBFAE}">
      <dgm:prSet/>
      <dgm:spPr/>
      <dgm:t>
        <a:bodyPr/>
        <a:lstStyle/>
        <a:p>
          <a:endParaRPr lang="ru-RU"/>
        </a:p>
      </dgm:t>
    </dgm:pt>
    <dgm:pt modelId="{0C04E3D6-A608-48A0-9463-41B51E287668}" type="sibTrans" cxnId="{E606BCE0-3187-4B3E-974A-C9A8BBAEBFAE}">
      <dgm:prSet/>
      <dgm:spPr/>
      <dgm:t>
        <a:bodyPr/>
        <a:lstStyle/>
        <a:p>
          <a:endParaRPr lang="ru-RU"/>
        </a:p>
      </dgm:t>
    </dgm:pt>
    <dgm:pt modelId="{CF7E51DE-8465-4DA9-A52F-EC259264FA3E}">
      <dgm:prSet/>
      <dgm:spPr>
        <a:solidFill>
          <a:srgbClr val="0997CA"/>
        </a:solidFill>
      </dgm:spPr>
      <dgm:t>
        <a:bodyPr/>
        <a:lstStyle/>
        <a:p>
          <a:r>
            <a:rPr lang="ru-RU" dirty="0" smtClean="0"/>
            <a:t>Цена билета – 500 руб./чел.</a:t>
          </a:r>
          <a:endParaRPr lang="ru-RU" dirty="0"/>
        </a:p>
      </dgm:t>
    </dgm:pt>
    <dgm:pt modelId="{6443597B-99FE-4738-83A8-90F1CDD49394}" type="parTrans" cxnId="{904CBB2B-13BD-475D-BB67-4F04A0A4A396}">
      <dgm:prSet/>
      <dgm:spPr/>
      <dgm:t>
        <a:bodyPr/>
        <a:lstStyle/>
        <a:p>
          <a:endParaRPr lang="ru-RU"/>
        </a:p>
      </dgm:t>
    </dgm:pt>
    <dgm:pt modelId="{6830D62B-2D96-4FE3-9276-005AB6A657F7}" type="sibTrans" cxnId="{904CBB2B-13BD-475D-BB67-4F04A0A4A396}">
      <dgm:prSet/>
      <dgm:spPr/>
      <dgm:t>
        <a:bodyPr/>
        <a:lstStyle/>
        <a:p>
          <a:endParaRPr lang="ru-RU"/>
        </a:p>
      </dgm:t>
    </dgm:pt>
    <dgm:pt modelId="{BB21E03C-3433-4097-9A98-AA1D855F0C73}">
      <dgm:prSet/>
      <dgm:spPr>
        <a:solidFill>
          <a:srgbClr val="0997CA"/>
        </a:solidFill>
      </dgm:spPr>
      <dgm:t>
        <a:bodyPr/>
        <a:lstStyle/>
        <a:p>
          <a:r>
            <a:rPr lang="ru-RU" b="0" i="0" dirty="0" smtClean="0"/>
            <a:t>Остановка автоэкспресса находиться после аэропорта. Выйдите из терминала «А»         и перейдите дорогу и пройдите чуть правее</a:t>
          </a:r>
          <a:endParaRPr lang="ru-RU" dirty="0"/>
        </a:p>
      </dgm:t>
    </dgm:pt>
    <dgm:pt modelId="{92020A6E-C229-4EE2-AC45-C9FB597C0FDF}" type="parTrans" cxnId="{DE00F415-7C5D-4706-96A7-D6145A67D16B}">
      <dgm:prSet/>
      <dgm:spPr/>
      <dgm:t>
        <a:bodyPr/>
        <a:lstStyle/>
        <a:p>
          <a:endParaRPr lang="ru-RU"/>
        </a:p>
      </dgm:t>
    </dgm:pt>
    <dgm:pt modelId="{713824B0-9AB5-49B0-ADE1-F61640C89FA1}" type="sibTrans" cxnId="{DE00F415-7C5D-4706-96A7-D6145A67D16B}">
      <dgm:prSet/>
      <dgm:spPr/>
      <dgm:t>
        <a:bodyPr/>
        <a:lstStyle/>
        <a:p>
          <a:endParaRPr lang="ru-RU"/>
        </a:p>
      </dgm:t>
    </dgm:pt>
    <dgm:pt modelId="{18E0AF7B-5DE3-42ED-ADEE-AC8BF50CA32B}" type="pres">
      <dgm:prSet presAssocID="{D6961D23-53E5-452D-BD7D-5534FFC46C0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AB1CE8-F499-43CA-9744-E03A05C61866}" type="pres">
      <dgm:prSet presAssocID="{BB21E03C-3433-4097-9A98-AA1D855F0C73}" presName="vertOne" presStyleCnt="0"/>
      <dgm:spPr/>
    </dgm:pt>
    <dgm:pt modelId="{5A021087-51BC-4EC6-99C3-BCD5D889F133}" type="pres">
      <dgm:prSet presAssocID="{BB21E03C-3433-4097-9A98-AA1D855F0C7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DFFD78-2B47-4C29-97A0-757B03588073}" type="pres">
      <dgm:prSet presAssocID="{BB21E03C-3433-4097-9A98-AA1D855F0C73}" presName="parTransOne" presStyleCnt="0"/>
      <dgm:spPr/>
    </dgm:pt>
    <dgm:pt modelId="{456749B3-526E-462C-B9CD-47BBFBC6179A}" type="pres">
      <dgm:prSet presAssocID="{BB21E03C-3433-4097-9A98-AA1D855F0C73}" presName="horzOne" presStyleCnt="0"/>
      <dgm:spPr/>
    </dgm:pt>
    <dgm:pt modelId="{0F21D779-85F7-4365-916B-3F8711B30322}" type="pres">
      <dgm:prSet presAssocID="{5EC6B1E6-AE9B-40CF-BAF4-BADFA79DD4E1}" presName="vertTwo" presStyleCnt="0"/>
      <dgm:spPr/>
    </dgm:pt>
    <dgm:pt modelId="{037D6A94-9079-40D6-9F0A-EC52216251EE}" type="pres">
      <dgm:prSet presAssocID="{5EC6B1E6-AE9B-40CF-BAF4-BADFA79DD4E1}" presName="txTwo" presStyleLbl="node2" presStyleIdx="0" presStyleCnt="3" custScaleY="69260" custLinFactNeighborX="-114" custLinFactNeighborY="-15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7C624B-84FC-4C0C-A0B0-30B264C1F4D9}" type="pres">
      <dgm:prSet presAssocID="{5EC6B1E6-AE9B-40CF-BAF4-BADFA79DD4E1}" presName="horzTwo" presStyleCnt="0"/>
      <dgm:spPr/>
    </dgm:pt>
    <dgm:pt modelId="{3916E5E0-1980-439A-8997-5741BAD506D4}" type="pres">
      <dgm:prSet presAssocID="{B7E57877-7B39-4BAE-99FA-837A60DDCED4}" presName="sibSpaceTwo" presStyleCnt="0"/>
      <dgm:spPr/>
    </dgm:pt>
    <dgm:pt modelId="{8F2EF728-3886-4092-A5D4-AD7D5BF26BA2}" type="pres">
      <dgm:prSet presAssocID="{5C182FA4-43F9-4DFD-ACB4-DB8BD4A42C15}" presName="vertTwo" presStyleCnt="0"/>
      <dgm:spPr/>
    </dgm:pt>
    <dgm:pt modelId="{9402F944-2BE5-4C51-91B8-37E79DC8BC92}" type="pres">
      <dgm:prSet presAssocID="{5C182FA4-43F9-4DFD-ACB4-DB8BD4A42C15}" presName="txTwo" presStyleLbl="node2" presStyleIdx="1" presStyleCnt="3" custScaleY="69260" custLinFactNeighborX="-237" custLinFactNeighborY="-11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CC9629-388B-4096-9F5F-775522311F93}" type="pres">
      <dgm:prSet presAssocID="{5C182FA4-43F9-4DFD-ACB4-DB8BD4A42C15}" presName="horzTwo" presStyleCnt="0"/>
      <dgm:spPr/>
    </dgm:pt>
    <dgm:pt modelId="{A94A7B41-3058-49D5-BA12-FC401ED11AC2}" type="pres">
      <dgm:prSet presAssocID="{0C04E3D6-A608-48A0-9463-41B51E287668}" presName="sibSpaceTwo" presStyleCnt="0"/>
      <dgm:spPr/>
    </dgm:pt>
    <dgm:pt modelId="{A232B783-A46F-4DE3-876F-77782A882E87}" type="pres">
      <dgm:prSet presAssocID="{CF7E51DE-8465-4DA9-A52F-EC259264FA3E}" presName="vertTwo" presStyleCnt="0"/>
      <dgm:spPr/>
    </dgm:pt>
    <dgm:pt modelId="{BE3BFA6A-2073-47E6-8548-80EC0415ACEB}" type="pres">
      <dgm:prSet presAssocID="{CF7E51DE-8465-4DA9-A52F-EC259264FA3E}" presName="txTwo" presStyleLbl="node2" presStyleIdx="2" presStyleCnt="3" custScaleY="69260" custLinFactNeighborX="-237" custLinFactNeighborY="-11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930165-48CB-443A-BCDB-D78F82D95E36}" type="pres">
      <dgm:prSet presAssocID="{CF7E51DE-8465-4DA9-A52F-EC259264FA3E}" presName="horzTwo" presStyleCnt="0"/>
      <dgm:spPr/>
    </dgm:pt>
  </dgm:ptLst>
  <dgm:cxnLst>
    <dgm:cxn modelId="{904CBB2B-13BD-475D-BB67-4F04A0A4A396}" srcId="{BB21E03C-3433-4097-9A98-AA1D855F0C73}" destId="{CF7E51DE-8465-4DA9-A52F-EC259264FA3E}" srcOrd="2" destOrd="0" parTransId="{6443597B-99FE-4738-83A8-90F1CDD49394}" sibTransId="{6830D62B-2D96-4FE3-9276-005AB6A657F7}"/>
    <dgm:cxn modelId="{E5C486D2-85A9-468D-823E-2C1151009D34}" type="presOf" srcId="{D6961D23-53E5-452D-BD7D-5534FFC46C09}" destId="{18E0AF7B-5DE3-42ED-ADEE-AC8BF50CA32B}" srcOrd="0" destOrd="0" presId="urn:microsoft.com/office/officeart/2005/8/layout/hierarchy4"/>
    <dgm:cxn modelId="{48F5B086-1E33-49CA-A5E0-923F1B4EC6E2}" type="presOf" srcId="{BB21E03C-3433-4097-9A98-AA1D855F0C73}" destId="{5A021087-51BC-4EC6-99C3-BCD5D889F133}" srcOrd="0" destOrd="0" presId="urn:microsoft.com/office/officeart/2005/8/layout/hierarchy4"/>
    <dgm:cxn modelId="{FD364DE7-109A-49C9-9D37-310D0A0324DC}" srcId="{BB21E03C-3433-4097-9A98-AA1D855F0C73}" destId="{5EC6B1E6-AE9B-40CF-BAF4-BADFA79DD4E1}" srcOrd="0" destOrd="0" parTransId="{BA3B4406-518E-4F20-93E8-B97D15359C79}" sibTransId="{B7E57877-7B39-4BAE-99FA-837A60DDCED4}"/>
    <dgm:cxn modelId="{DE00F415-7C5D-4706-96A7-D6145A67D16B}" srcId="{D6961D23-53E5-452D-BD7D-5534FFC46C09}" destId="{BB21E03C-3433-4097-9A98-AA1D855F0C73}" srcOrd="0" destOrd="0" parTransId="{92020A6E-C229-4EE2-AC45-C9FB597C0FDF}" sibTransId="{713824B0-9AB5-49B0-ADE1-F61640C89FA1}"/>
    <dgm:cxn modelId="{70F6BE5D-8AE9-419F-8B58-8BE8318C61DF}" type="presOf" srcId="{CF7E51DE-8465-4DA9-A52F-EC259264FA3E}" destId="{BE3BFA6A-2073-47E6-8548-80EC0415ACEB}" srcOrd="0" destOrd="0" presId="urn:microsoft.com/office/officeart/2005/8/layout/hierarchy4"/>
    <dgm:cxn modelId="{E606BCE0-3187-4B3E-974A-C9A8BBAEBFAE}" srcId="{BB21E03C-3433-4097-9A98-AA1D855F0C73}" destId="{5C182FA4-43F9-4DFD-ACB4-DB8BD4A42C15}" srcOrd="1" destOrd="0" parTransId="{815D507C-3955-4B1B-8D35-E520CFFE2B37}" sibTransId="{0C04E3D6-A608-48A0-9463-41B51E287668}"/>
    <dgm:cxn modelId="{383FF0CF-331E-4450-9AE9-A0C680037782}" type="presOf" srcId="{5C182FA4-43F9-4DFD-ACB4-DB8BD4A42C15}" destId="{9402F944-2BE5-4C51-91B8-37E79DC8BC92}" srcOrd="0" destOrd="0" presId="urn:microsoft.com/office/officeart/2005/8/layout/hierarchy4"/>
    <dgm:cxn modelId="{695C6326-B99F-4D0B-A9C8-22E0A000DF6C}" type="presOf" srcId="{5EC6B1E6-AE9B-40CF-BAF4-BADFA79DD4E1}" destId="{037D6A94-9079-40D6-9F0A-EC52216251EE}" srcOrd="0" destOrd="0" presId="urn:microsoft.com/office/officeart/2005/8/layout/hierarchy4"/>
    <dgm:cxn modelId="{9A6F834C-2F75-4102-84FB-F77294E55E22}" type="presParOf" srcId="{18E0AF7B-5DE3-42ED-ADEE-AC8BF50CA32B}" destId="{CDAB1CE8-F499-43CA-9744-E03A05C61866}" srcOrd="0" destOrd="0" presId="urn:microsoft.com/office/officeart/2005/8/layout/hierarchy4"/>
    <dgm:cxn modelId="{FD116D83-346F-4C2B-B0CF-D14EB90370C1}" type="presParOf" srcId="{CDAB1CE8-F499-43CA-9744-E03A05C61866}" destId="{5A021087-51BC-4EC6-99C3-BCD5D889F133}" srcOrd="0" destOrd="0" presId="urn:microsoft.com/office/officeart/2005/8/layout/hierarchy4"/>
    <dgm:cxn modelId="{3524D958-6839-4080-AD25-9DA7121DD891}" type="presParOf" srcId="{CDAB1CE8-F499-43CA-9744-E03A05C61866}" destId="{2FDFFD78-2B47-4C29-97A0-757B03588073}" srcOrd="1" destOrd="0" presId="urn:microsoft.com/office/officeart/2005/8/layout/hierarchy4"/>
    <dgm:cxn modelId="{C65C7347-D8C8-42C6-9865-660E2F4578F9}" type="presParOf" srcId="{CDAB1CE8-F499-43CA-9744-E03A05C61866}" destId="{456749B3-526E-462C-B9CD-47BBFBC6179A}" srcOrd="2" destOrd="0" presId="urn:microsoft.com/office/officeart/2005/8/layout/hierarchy4"/>
    <dgm:cxn modelId="{5C4DF954-D169-45DE-8F4A-8A292866AB3C}" type="presParOf" srcId="{456749B3-526E-462C-B9CD-47BBFBC6179A}" destId="{0F21D779-85F7-4365-916B-3F8711B30322}" srcOrd="0" destOrd="0" presId="urn:microsoft.com/office/officeart/2005/8/layout/hierarchy4"/>
    <dgm:cxn modelId="{51377398-6244-442B-A49E-5D96F14EE5D8}" type="presParOf" srcId="{0F21D779-85F7-4365-916B-3F8711B30322}" destId="{037D6A94-9079-40D6-9F0A-EC52216251EE}" srcOrd="0" destOrd="0" presId="urn:microsoft.com/office/officeart/2005/8/layout/hierarchy4"/>
    <dgm:cxn modelId="{46859D30-5029-4449-B702-3664546D5860}" type="presParOf" srcId="{0F21D779-85F7-4365-916B-3F8711B30322}" destId="{997C624B-84FC-4C0C-A0B0-30B264C1F4D9}" srcOrd="1" destOrd="0" presId="urn:microsoft.com/office/officeart/2005/8/layout/hierarchy4"/>
    <dgm:cxn modelId="{3B35549D-24E5-4500-95AB-5BF74ADB4833}" type="presParOf" srcId="{456749B3-526E-462C-B9CD-47BBFBC6179A}" destId="{3916E5E0-1980-439A-8997-5741BAD506D4}" srcOrd="1" destOrd="0" presId="urn:microsoft.com/office/officeart/2005/8/layout/hierarchy4"/>
    <dgm:cxn modelId="{E7D224D9-21EA-42CC-B976-5C10461D9E9E}" type="presParOf" srcId="{456749B3-526E-462C-B9CD-47BBFBC6179A}" destId="{8F2EF728-3886-4092-A5D4-AD7D5BF26BA2}" srcOrd="2" destOrd="0" presId="urn:microsoft.com/office/officeart/2005/8/layout/hierarchy4"/>
    <dgm:cxn modelId="{C827C1F0-1D01-444F-A885-2C8C537F62A2}" type="presParOf" srcId="{8F2EF728-3886-4092-A5D4-AD7D5BF26BA2}" destId="{9402F944-2BE5-4C51-91B8-37E79DC8BC92}" srcOrd="0" destOrd="0" presId="urn:microsoft.com/office/officeart/2005/8/layout/hierarchy4"/>
    <dgm:cxn modelId="{3F05EB9F-D1DC-4964-8178-2C712A5822A1}" type="presParOf" srcId="{8F2EF728-3886-4092-A5D4-AD7D5BF26BA2}" destId="{D0CC9629-388B-4096-9F5F-775522311F93}" srcOrd="1" destOrd="0" presId="urn:microsoft.com/office/officeart/2005/8/layout/hierarchy4"/>
    <dgm:cxn modelId="{FBC9F941-7C35-466D-8D81-E27EB0415067}" type="presParOf" srcId="{456749B3-526E-462C-B9CD-47BBFBC6179A}" destId="{A94A7B41-3058-49D5-BA12-FC401ED11AC2}" srcOrd="3" destOrd="0" presId="urn:microsoft.com/office/officeart/2005/8/layout/hierarchy4"/>
    <dgm:cxn modelId="{B67E3E25-47D0-4FEC-976D-5EC4BEFAFAD3}" type="presParOf" srcId="{456749B3-526E-462C-B9CD-47BBFBC6179A}" destId="{A232B783-A46F-4DE3-876F-77782A882E87}" srcOrd="4" destOrd="0" presId="urn:microsoft.com/office/officeart/2005/8/layout/hierarchy4"/>
    <dgm:cxn modelId="{9183DC9E-3CA4-40FC-AF78-0CB6110B49B8}" type="presParOf" srcId="{A232B783-A46F-4DE3-876F-77782A882E87}" destId="{BE3BFA6A-2073-47E6-8548-80EC0415ACEB}" srcOrd="0" destOrd="0" presId="urn:microsoft.com/office/officeart/2005/8/layout/hierarchy4"/>
    <dgm:cxn modelId="{9E67CA1F-0646-48CD-9AA6-749445432F8B}" type="presParOf" srcId="{A232B783-A46F-4DE3-876F-77782A882E87}" destId="{C2930165-48CB-443A-BCDB-D78F82D95E3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961D23-53E5-452D-BD7D-5534FFC46C0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C6B1E6-AE9B-40CF-BAF4-BADFA79DD4E1}">
      <dgm:prSet/>
      <dgm:spPr>
        <a:solidFill>
          <a:srgbClr val="0997CA"/>
        </a:solidFill>
      </dgm:spPr>
      <dgm:t>
        <a:bodyPr/>
        <a:lstStyle/>
        <a:p>
          <a:r>
            <a:rPr lang="ru-RU" b="0" i="0" dirty="0" smtClean="0"/>
            <a:t>Билеты можно приобрести только в кассах на вокзале</a:t>
          </a:r>
          <a:endParaRPr lang="ru-RU" dirty="0"/>
        </a:p>
      </dgm:t>
    </dgm:pt>
    <dgm:pt modelId="{BA3B4406-518E-4F20-93E8-B97D15359C79}" type="parTrans" cxnId="{FD364DE7-109A-49C9-9D37-310D0A0324DC}">
      <dgm:prSet/>
      <dgm:spPr/>
      <dgm:t>
        <a:bodyPr/>
        <a:lstStyle/>
        <a:p>
          <a:endParaRPr lang="ru-RU"/>
        </a:p>
      </dgm:t>
    </dgm:pt>
    <dgm:pt modelId="{B7E57877-7B39-4BAE-99FA-837A60DDCED4}" type="sibTrans" cxnId="{FD364DE7-109A-49C9-9D37-310D0A0324DC}">
      <dgm:prSet/>
      <dgm:spPr/>
      <dgm:t>
        <a:bodyPr/>
        <a:lstStyle/>
        <a:p>
          <a:endParaRPr lang="ru-RU"/>
        </a:p>
      </dgm:t>
    </dgm:pt>
    <dgm:pt modelId="{5C182FA4-43F9-4DFD-ACB4-DB8BD4A42C15}">
      <dgm:prSet/>
      <dgm:spPr>
        <a:solidFill>
          <a:srgbClr val="0997CA"/>
        </a:solidFill>
      </dgm:spPr>
      <dgm:t>
        <a:bodyPr/>
        <a:lstStyle/>
        <a:p>
          <a:r>
            <a:rPr lang="ru-RU" dirty="0" smtClean="0"/>
            <a:t>Время в пути –            2ч 35 мин.</a:t>
          </a:r>
          <a:endParaRPr lang="ru-RU" dirty="0"/>
        </a:p>
      </dgm:t>
    </dgm:pt>
    <dgm:pt modelId="{815D507C-3955-4B1B-8D35-E520CFFE2B37}" type="parTrans" cxnId="{E606BCE0-3187-4B3E-974A-C9A8BBAEBFAE}">
      <dgm:prSet/>
      <dgm:spPr/>
      <dgm:t>
        <a:bodyPr/>
        <a:lstStyle/>
        <a:p>
          <a:endParaRPr lang="ru-RU"/>
        </a:p>
      </dgm:t>
    </dgm:pt>
    <dgm:pt modelId="{0C04E3D6-A608-48A0-9463-41B51E287668}" type="sibTrans" cxnId="{E606BCE0-3187-4B3E-974A-C9A8BBAEBFAE}">
      <dgm:prSet/>
      <dgm:spPr/>
      <dgm:t>
        <a:bodyPr/>
        <a:lstStyle/>
        <a:p>
          <a:endParaRPr lang="ru-RU"/>
        </a:p>
      </dgm:t>
    </dgm:pt>
    <dgm:pt modelId="{43B39943-0768-4C06-A57F-CCD885547C80}">
      <dgm:prSet/>
      <dgm:spPr>
        <a:solidFill>
          <a:srgbClr val="0997CA"/>
        </a:solidFill>
      </dgm:spPr>
      <dgm:t>
        <a:bodyPr/>
        <a:lstStyle/>
        <a:p>
          <a:r>
            <a:rPr lang="ru-RU" dirty="0" smtClean="0"/>
            <a:t>График работы – </a:t>
          </a:r>
          <a:r>
            <a:rPr lang="ru-RU" b="0" i="0" dirty="0" smtClean="0"/>
            <a:t>4-5 поездов                  в день</a:t>
          </a:r>
          <a:endParaRPr lang="ru-RU" dirty="0"/>
        </a:p>
      </dgm:t>
    </dgm:pt>
    <dgm:pt modelId="{16E7D247-F332-449A-B0FB-CA92C7D09D9A}" type="parTrans" cxnId="{36528103-D42B-4016-AB0B-EF37D19C702D}">
      <dgm:prSet/>
      <dgm:spPr/>
      <dgm:t>
        <a:bodyPr/>
        <a:lstStyle/>
        <a:p>
          <a:endParaRPr lang="ru-RU"/>
        </a:p>
      </dgm:t>
    </dgm:pt>
    <dgm:pt modelId="{C9780E94-BD79-42F3-BE6B-8CC66533B037}" type="sibTrans" cxnId="{36528103-D42B-4016-AB0B-EF37D19C702D}">
      <dgm:prSet/>
      <dgm:spPr/>
      <dgm:t>
        <a:bodyPr/>
        <a:lstStyle/>
        <a:p>
          <a:endParaRPr lang="ru-RU"/>
        </a:p>
      </dgm:t>
    </dgm:pt>
    <dgm:pt modelId="{CF7E51DE-8465-4DA9-A52F-EC259264FA3E}">
      <dgm:prSet/>
      <dgm:spPr>
        <a:solidFill>
          <a:srgbClr val="0997CA"/>
        </a:solidFill>
      </dgm:spPr>
      <dgm:t>
        <a:bodyPr/>
        <a:lstStyle/>
        <a:p>
          <a:r>
            <a:rPr lang="ru-RU" dirty="0" smtClean="0"/>
            <a:t>Цена билета – </a:t>
          </a:r>
          <a:r>
            <a:rPr lang="ru-RU" b="0" i="0" dirty="0" smtClean="0"/>
            <a:t>109,2</a:t>
          </a:r>
          <a:r>
            <a:rPr lang="ru-RU" dirty="0" smtClean="0"/>
            <a:t> руб./чел.</a:t>
          </a:r>
          <a:endParaRPr lang="ru-RU" dirty="0"/>
        </a:p>
      </dgm:t>
    </dgm:pt>
    <dgm:pt modelId="{6443597B-99FE-4738-83A8-90F1CDD49394}" type="parTrans" cxnId="{904CBB2B-13BD-475D-BB67-4F04A0A4A396}">
      <dgm:prSet/>
      <dgm:spPr/>
      <dgm:t>
        <a:bodyPr/>
        <a:lstStyle/>
        <a:p>
          <a:endParaRPr lang="ru-RU"/>
        </a:p>
      </dgm:t>
    </dgm:pt>
    <dgm:pt modelId="{6830D62B-2D96-4FE3-9276-005AB6A657F7}" type="sibTrans" cxnId="{904CBB2B-13BD-475D-BB67-4F04A0A4A396}">
      <dgm:prSet/>
      <dgm:spPr/>
      <dgm:t>
        <a:bodyPr/>
        <a:lstStyle/>
        <a:p>
          <a:endParaRPr lang="ru-RU"/>
        </a:p>
      </dgm:t>
    </dgm:pt>
    <dgm:pt modelId="{B517D228-50F8-48B5-95B5-FF773A6E373B}">
      <dgm:prSet/>
      <dgm:spPr>
        <a:solidFill>
          <a:srgbClr val="0997CA"/>
        </a:solidFill>
      </dgm:spPr>
      <dgm:t>
        <a:bodyPr/>
        <a:lstStyle/>
        <a:p>
          <a:r>
            <a:rPr lang="ru-RU" dirty="0" smtClean="0"/>
            <a:t>Телефон </a:t>
          </a:r>
          <a:r>
            <a:rPr lang="ru-RU" b="0" i="0" dirty="0" smtClean="0"/>
            <a:t>Вокзал</a:t>
          </a:r>
          <a:endParaRPr lang="ru-RU" dirty="0" smtClean="0"/>
        </a:p>
        <a:p>
          <a:r>
            <a:rPr lang="ru-RU" b="0" i="0" dirty="0" smtClean="0"/>
            <a:t>+7(3652) 66-34-18</a:t>
          </a:r>
          <a:endParaRPr lang="ru-RU" dirty="0"/>
        </a:p>
      </dgm:t>
    </dgm:pt>
    <dgm:pt modelId="{CDE2F363-F401-489E-8F97-E64AAEE97203}" type="parTrans" cxnId="{A451934C-3D87-4705-98C0-2353E5FC0064}">
      <dgm:prSet/>
      <dgm:spPr/>
      <dgm:t>
        <a:bodyPr/>
        <a:lstStyle/>
        <a:p>
          <a:endParaRPr lang="ru-RU"/>
        </a:p>
      </dgm:t>
    </dgm:pt>
    <dgm:pt modelId="{FF4939B9-9067-4801-BA04-A2154F156C40}" type="sibTrans" cxnId="{A451934C-3D87-4705-98C0-2353E5FC0064}">
      <dgm:prSet/>
      <dgm:spPr/>
      <dgm:t>
        <a:bodyPr/>
        <a:lstStyle/>
        <a:p>
          <a:endParaRPr lang="ru-RU"/>
        </a:p>
      </dgm:t>
    </dgm:pt>
    <dgm:pt modelId="{18E0AF7B-5DE3-42ED-ADEE-AC8BF50CA32B}" type="pres">
      <dgm:prSet presAssocID="{D6961D23-53E5-452D-BD7D-5534FFC46C0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90B915-6A28-4DDC-B2A7-E3974B7D0C7B}" type="pres">
      <dgm:prSet presAssocID="{5EC6B1E6-AE9B-40CF-BAF4-BADFA79DD4E1}" presName="vertOne" presStyleCnt="0"/>
      <dgm:spPr/>
    </dgm:pt>
    <dgm:pt modelId="{A36AF05E-AAFB-49FA-B621-CAECFD02D508}" type="pres">
      <dgm:prSet presAssocID="{5EC6B1E6-AE9B-40CF-BAF4-BADFA79DD4E1}" presName="txOne" presStyleLbl="node0" presStyleIdx="0" presStyleCnt="1" custScaleY="527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2AF880-0D7B-41E0-9BB8-E2B9297982F5}" type="pres">
      <dgm:prSet presAssocID="{5EC6B1E6-AE9B-40CF-BAF4-BADFA79DD4E1}" presName="parTransOne" presStyleCnt="0"/>
      <dgm:spPr/>
    </dgm:pt>
    <dgm:pt modelId="{7DD30FC0-EA91-41A6-B10D-6CDA9B556706}" type="pres">
      <dgm:prSet presAssocID="{5EC6B1E6-AE9B-40CF-BAF4-BADFA79DD4E1}" presName="horzOne" presStyleCnt="0"/>
      <dgm:spPr/>
    </dgm:pt>
    <dgm:pt modelId="{8F2EF728-3886-4092-A5D4-AD7D5BF26BA2}" type="pres">
      <dgm:prSet presAssocID="{5C182FA4-43F9-4DFD-ACB4-DB8BD4A42C15}" presName="vertTwo" presStyleCnt="0"/>
      <dgm:spPr/>
    </dgm:pt>
    <dgm:pt modelId="{9402F944-2BE5-4C51-91B8-37E79DC8BC92}" type="pres">
      <dgm:prSet presAssocID="{5C182FA4-43F9-4DFD-ACB4-DB8BD4A42C15}" presName="txTwo" presStyleLbl="node2" presStyleIdx="0" presStyleCnt="4" custLinFactNeighborX="-237" custLinFactNeighborY="-11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CC9629-388B-4096-9F5F-775522311F93}" type="pres">
      <dgm:prSet presAssocID="{5C182FA4-43F9-4DFD-ACB4-DB8BD4A42C15}" presName="horzTwo" presStyleCnt="0"/>
      <dgm:spPr/>
    </dgm:pt>
    <dgm:pt modelId="{A94A7B41-3058-49D5-BA12-FC401ED11AC2}" type="pres">
      <dgm:prSet presAssocID="{0C04E3D6-A608-48A0-9463-41B51E287668}" presName="sibSpaceTwo" presStyleCnt="0"/>
      <dgm:spPr/>
    </dgm:pt>
    <dgm:pt modelId="{B665359E-4161-4D30-84D5-035BF0A33B14}" type="pres">
      <dgm:prSet presAssocID="{43B39943-0768-4C06-A57F-CCD885547C80}" presName="vertTwo" presStyleCnt="0"/>
      <dgm:spPr/>
    </dgm:pt>
    <dgm:pt modelId="{335F5095-24CB-41DC-B4F4-3074FB218792}" type="pres">
      <dgm:prSet presAssocID="{43B39943-0768-4C06-A57F-CCD885547C80}" presName="txTwo" presStyleLbl="node2" presStyleIdx="1" presStyleCnt="4" custLinFactNeighborX="-237" custLinFactNeighborY="-11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1E9688-7CC8-4E53-B6BE-5D9F3B1A6EE1}" type="pres">
      <dgm:prSet presAssocID="{43B39943-0768-4C06-A57F-CCD885547C80}" presName="horzTwo" presStyleCnt="0"/>
      <dgm:spPr/>
    </dgm:pt>
    <dgm:pt modelId="{BD8AEB5F-DF4A-41A3-99EC-A1B344231C15}" type="pres">
      <dgm:prSet presAssocID="{C9780E94-BD79-42F3-BE6B-8CC66533B037}" presName="sibSpaceTwo" presStyleCnt="0"/>
      <dgm:spPr/>
    </dgm:pt>
    <dgm:pt modelId="{A232B783-A46F-4DE3-876F-77782A882E87}" type="pres">
      <dgm:prSet presAssocID="{CF7E51DE-8465-4DA9-A52F-EC259264FA3E}" presName="vertTwo" presStyleCnt="0"/>
      <dgm:spPr/>
    </dgm:pt>
    <dgm:pt modelId="{BE3BFA6A-2073-47E6-8548-80EC0415ACEB}" type="pres">
      <dgm:prSet presAssocID="{CF7E51DE-8465-4DA9-A52F-EC259264FA3E}" presName="txTwo" presStyleLbl="node2" presStyleIdx="2" presStyleCnt="4" custLinFactNeighborX="-237" custLinFactNeighborY="-11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930165-48CB-443A-BCDB-D78F82D95E36}" type="pres">
      <dgm:prSet presAssocID="{CF7E51DE-8465-4DA9-A52F-EC259264FA3E}" presName="horzTwo" presStyleCnt="0"/>
      <dgm:spPr/>
    </dgm:pt>
    <dgm:pt modelId="{B99B02BB-DF03-4029-ADE2-9484ED03EC4F}" type="pres">
      <dgm:prSet presAssocID="{6830D62B-2D96-4FE3-9276-005AB6A657F7}" presName="sibSpaceTwo" presStyleCnt="0"/>
      <dgm:spPr/>
    </dgm:pt>
    <dgm:pt modelId="{08CE96B1-CEBD-433C-809C-9880AC113174}" type="pres">
      <dgm:prSet presAssocID="{B517D228-50F8-48B5-95B5-FF773A6E373B}" presName="vertTwo" presStyleCnt="0"/>
      <dgm:spPr/>
    </dgm:pt>
    <dgm:pt modelId="{3458C981-6DF4-41FF-B464-A8835250E8DC}" type="pres">
      <dgm:prSet presAssocID="{B517D228-50F8-48B5-95B5-FF773A6E373B}" presName="txTwo" presStyleLbl="node2" presStyleIdx="3" presStyleCnt="4" custLinFactNeighborX="-237" custLinFactNeighborY="-11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74EB7C-FAAC-4B9A-9085-DA9750D2AE47}" type="pres">
      <dgm:prSet presAssocID="{B517D228-50F8-48B5-95B5-FF773A6E373B}" presName="horzTwo" presStyleCnt="0"/>
      <dgm:spPr/>
    </dgm:pt>
  </dgm:ptLst>
  <dgm:cxnLst>
    <dgm:cxn modelId="{2B7F0C91-2715-40FD-97F0-56131038115D}" type="presOf" srcId="{43B39943-0768-4C06-A57F-CCD885547C80}" destId="{335F5095-24CB-41DC-B4F4-3074FB218792}" srcOrd="0" destOrd="0" presId="urn:microsoft.com/office/officeart/2005/8/layout/hierarchy4"/>
    <dgm:cxn modelId="{904CBB2B-13BD-475D-BB67-4F04A0A4A396}" srcId="{5EC6B1E6-AE9B-40CF-BAF4-BADFA79DD4E1}" destId="{CF7E51DE-8465-4DA9-A52F-EC259264FA3E}" srcOrd="2" destOrd="0" parTransId="{6443597B-99FE-4738-83A8-90F1CDD49394}" sibTransId="{6830D62B-2D96-4FE3-9276-005AB6A657F7}"/>
    <dgm:cxn modelId="{E5C486D2-85A9-468D-823E-2C1151009D34}" type="presOf" srcId="{D6961D23-53E5-452D-BD7D-5534FFC46C09}" destId="{18E0AF7B-5DE3-42ED-ADEE-AC8BF50CA32B}" srcOrd="0" destOrd="0" presId="urn:microsoft.com/office/officeart/2005/8/layout/hierarchy4"/>
    <dgm:cxn modelId="{A451934C-3D87-4705-98C0-2353E5FC0064}" srcId="{5EC6B1E6-AE9B-40CF-BAF4-BADFA79DD4E1}" destId="{B517D228-50F8-48B5-95B5-FF773A6E373B}" srcOrd="3" destOrd="0" parTransId="{CDE2F363-F401-489E-8F97-E64AAEE97203}" sibTransId="{FF4939B9-9067-4801-BA04-A2154F156C40}"/>
    <dgm:cxn modelId="{5794A414-063D-46A8-ABDD-45A897B08D6C}" type="presOf" srcId="{B517D228-50F8-48B5-95B5-FF773A6E373B}" destId="{3458C981-6DF4-41FF-B464-A8835250E8DC}" srcOrd="0" destOrd="0" presId="urn:microsoft.com/office/officeart/2005/8/layout/hierarchy4"/>
    <dgm:cxn modelId="{36528103-D42B-4016-AB0B-EF37D19C702D}" srcId="{5EC6B1E6-AE9B-40CF-BAF4-BADFA79DD4E1}" destId="{43B39943-0768-4C06-A57F-CCD885547C80}" srcOrd="1" destOrd="0" parTransId="{16E7D247-F332-449A-B0FB-CA92C7D09D9A}" sibTransId="{C9780E94-BD79-42F3-BE6B-8CC66533B037}"/>
    <dgm:cxn modelId="{A7A35410-B232-4073-BDB1-04382555303A}" type="presOf" srcId="{5C182FA4-43F9-4DFD-ACB4-DB8BD4A42C15}" destId="{9402F944-2BE5-4C51-91B8-37E79DC8BC92}" srcOrd="0" destOrd="0" presId="urn:microsoft.com/office/officeart/2005/8/layout/hierarchy4"/>
    <dgm:cxn modelId="{C7AD2B17-BF0A-4D64-A760-002AD9932A61}" type="presOf" srcId="{5EC6B1E6-AE9B-40CF-BAF4-BADFA79DD4E1}" destId="{A36AF05E-AAFB-49FA-B621-CAECFD02D508}" srcOrd="0" destOrd="0" presId="urn:microsoft.com/office/officeart/2005/8/layout/hierarchy4"/>
    <dgm:cxn modelId="{E606BCE0-3187-4B3E-974A-C9A8BBAEBFAE}" srcId="{5EC6B1E6-AE9B-40CF-BAF4-BADFA79DD4E1}" destId="{5C182FA4-43F9-4DFD-ACB4-DB8BD4A42C15}" srcOrd="0" destOrd="0" parTransId="{815D507C-3955-4B1B-8D35-E520CFFE2B37}" sibTransId="{0C04E3D6-A608-48A0-9463-41B51E287668}"/>
    <dgm:cxn modelId="{FD364DE7-109A-49C9-9D37-310D0A0324DC}" srcId="{D6961D23-53E5-452D-BD7D-5534FFC46C09}" destId="{5EC6B1E6-AE9B-40CF-BAF4-BADFA79DD4E1}" srcOrd="0" destOrd="0" parTransId="{BA3B4406-518E-4F20-93E8-B97D15359C79}" sibTransId="{B7E57877-7B39-4BAE-99FA-837A60DDCED4}"/>
    <dgm:cxn modelId="{B8B860F1-A6CD-45DC-AE7D-EFBCF3C74745}" type="presOf" srcId="{CF7E51DE-8465-4DA9-A52F-EC259264FA3E}" destId="{BE3BFA6A-2073-47E6-8548-80EC0415ACEB}" srcOrd="0" destOrd="0" presId="urn:microsoft.com/office/officeart/2005/8/layout/hierarchy4"/>
    <dgm:cxn modelId="{5250B257-13C0-483E-8D30-6A4520EEDBC2}" type="presParOf" srcId="{18E0AF7B-5DE3-42ED-ADEE-AC8BF50CA32B}" destId="{5390B915-6A28-4DDC-B2A7-E3974B7D0C7B}" srcOrd="0" destOrd="0" presId="urn:microsoft.com/office/officeart/2005/8/layout/hierarchy4"/>
    <dgm:cxn modelId="{2ECD7D41-B2B3-4CCC-9809-632AB8974B06}" type="presParOf" srcId="{5390B915-6A28-4DDC-B2A7-E3974B7D0C7B}" destId="{A36AF05E-AAFB-49FA-B621-CAECFD02D508}" srcOrd="0" destOrd="0" presId="urn:microsoft.com/office/officeart/2005/8/layout/hierarchy4"/>
    <dgm:cxn modelId="{233BF87E-6139-46AA-93A4-FA7D9405616D}" type="presParOf" srcId="{5390B915-6A28-4DDC-B2A7-E3974B7D0C7B}" destId="{E12AF880-0D7B-41E0-9BB8-E2B9297982F5}" srcOrd="1" destOrd="0" presId="urn:microsoft.com/office/officeart/2005/8/layout/hierarchy4"/>
    <dgm:cxn modelId="{83487965-62D0-4918-97A9-C134EDD263B5}" type="presParOf" srcId="{5390B915-6A28-4DDC-B2A7-E3974B7D0C7B}" destId="{7DD30FC0-EA91-41A6-B10D-6CDA9B556706}" srcOrd="2" destOrd="0" presId="urn:microsoft.com/office/officeart/2005/8/layout/hierarchy4"/>
    <dgm:cxn modelId="{0B0F37B3-F77A-45EB-9E30-7AAB6A669327}" type="presParOf" srcId="{7DD30FC0-EA91-41A6-B10D-6CDA9B556706}" destId="{8F2EF728-3886-4092-A5D4-AD7D5BF26BA2}" srcOrd="0" destOrd="0" presId="urn:microsoft.com/office/officeart/2005/8/layout/hierarchy4"/>
    <dgm:cxn modelId="{4C6238F2-FAB3-4E79-A5F0-5855EE4B836E}" type="presParOf" srcId="{8F2EF728-3886-4092-A5D4-AD7D5BF26BA2}" destId="{9402F944-2BE5-4C51-91B8-37E79DC8BC92}" srcOrd="0" destOrd="0" presId="urn:microsoft.com/office/officeart/2005/8/layout/hierarchy4"/>
    <dgm:cxn modelId="{B2675450-34BB-4D01-A2A0-2F5CE4113FD2}" type="presParOf" srcId="{8F2EF728-3886-4092-A5D4-AD7D5BF26BA2}" destId="{D0CC9629-388B-4096-9F5F-775522311F93}" srcOrd="1" destOrd="0" presId="urn:microsoft.com/office/officeart/2005/8/layout/hierarchy4"/>
    <dgm:cxn modelId="{313F8AA4-9F3D-4B63-8C95-2C12F9FE8A02}" type="presParOf" srcId="{7DD30FC0-EA91-41A6-B10D-6CDA9B556706}" destId="{A94A7B41-3058-49D5-BA12-FC401ED11AC2}" srcOrd="1" destOrd="0" presId="urn:microsoft.com/office/officeart/2005/8/layout/hierarchy4"/>
    <dgm:cxn modelId="{BDB8AADE-CD12-4E13-A704-C012051C6E4B}" type="presParOf" srcId="{7DD30FC0-EA91-41A6-B10D-6CDA9B556706}" destId="{B665359E-4161-4D30-84D5-035BF0A33B14}" srcOrd="2" destOrd="0" presId="urn:microsoft.com/office/officeart/2005/8/layout/hierarchy4"/>
    <dgm:cxn modelId="{84C58FA0-BC50-4223-954A-3C2D80773CA1}" type="presParOf" srcId="{B665359E-4161-4D30-84D5-035BF0A33B14}" destId="{335F5095-24CB-41DC-B4F4-3074FB218792}" srcOrd="0" destOrd="0" presId="urn:microsoft.com/office/officeart/2005/8/layout/hierarchy4"/>
    <dgm:cxn modelId="{62C0C889-A961-4E86-A6F4-1F3B14A13776}" type="presParOf" srcId="{B665359E-4161-4D30-84D5-035BF0A33B14}" destId="{B01E9688-7CC8-4E53-B6BE-5D9F3B1A6EE1}" srcOrd="1" destOrd="0" presId="urn:microsoft.com/office/officeart/2005/8/layout/hierarchy4"/>
    <dgm:cxn modelId="{2C92F5A3-E8D7-4FA6-9D98-5749819A8D83}" type="presParOf" srcId="{7DD30FC0-EA91-41A6-B10D-6CDA9B556706}" destId="{BD8AEB5F-DF4A-41A3-99EC-A1B344231C15}" srcOrd="3" destOrd="0" presId="urn:microsoft.com/office/officeart/2005/8/layout/hierarchy4"/>
    <dgm:cxn modelId="{87145BCE-E1A2-4DC3-B19F-B4CC779C2C1A}" type="presParOf" srcId="{7DD30FC0-EA91-41A6-B10D-6CDA9B556706}" destId="{A232B783-A46F-4DE3-876F-77782A882E87}" srcOrd="4" destOrd="0" presId="urn:microsoft.com/office/officeart/2005/8/layout/hierarchy4"/>
    <dgm:cxn modelId="{6B1E94B4-D300-4B36-AE83-C16298699121}" type="presParOf" srcId="{A232B783-A46F-4DE3-876F-77782A882E87}" destId="{BE3BFA6A-2073-47E6-8548-80EC0415ACEB}" srcOrd="0" destOrd="0" presId="urn:microsoft.com/office/officeart/2005/8/layout/hierarchy4"/>
    <dgm:cxn modelId="{7F2C4659-19DF-489A-8ED7-C2813C355021}" type="presParOf" srcId="{A232B783-A46F-4DE3-876F-77782A882E87}" destId="{C2930165-48CB-443A-BCDB-D78F82D95E36}" srcOrd="1" destOrd="0" presId="urn:microsoft.com/office/officeart/2005/8/layout/hierarchy4"/>
    <dgm:cxn modelId="{CB46B358-D8E0-405D-AD2C-192F4AEE122A}" type="presParOf" srcId="{7DD30FC0-EA91-41A6-B10D-6CDA9B556706}" destId="{B99B02BB-DF03-4029-ADE2-9484ED03EC4F}" srcOrd="5" destOrd="0" presId="urn:microsoft.com/office/officeart/2005/8/layout/hierarchy4"/>
    <dgm:cxn modelId="{F14751B8-CB29-4529-AB88-4F81FF38AB58}" type="presParOf" srcId="{7DD30FC0-EA91-41A6-B10D-6CDA9B556706}" destId="{08CE96B1-CEBD-433C-809C-9880AC113174}" srcOrd="6" destOrd="0" presId="urn:microsoft.com/office/officeart/2005/8/layout/hierarchy4"/>
    <dgm:cxn modelId="{8126847D-2365-4266-9C6F-1B6653434E3A}" type="presParOf" srcId="{08CE96B1-CEBD-433C-809C-9880AC113174}" destId="{3458C981-6DF4-41FF-B464-A8835250E8DC}" srcOrd="0" destOrd="0" presId="urn:microsoft.com/office/officeart/2005/8/layout/hierarchy4"/>
    <dgm:cxn modelId="{73E5BB05-5D5D-4E2E-AA5B-56B2A3EE6402}" type="presParOf" srcId="{08CE96B1-CEBD-433C-809C-9880AC113174}" destId="{7E74EB7C-FAAC-4B9A-9085-DA9750D2AE4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D1DA23-1C24-43BF-866B-3C4F8F42DB1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7E108A-9218-4AF6-AA51-FD4C5014D049}">
      <dgm:prSet phldrT="[Текст]"/>
      <dgm:spPr>
        <a:solidFill>
          <a:srgbClr val="0997CA"/>
        </a:solidFill>
      </dgm:spPr>
      <dgm:t>
        <a:bodyPr/>
        <a:lstStyle/>
        <a:p>
          <a:endParaRPr lang="ru-RU" dirty="0" smtClean="0">
            <a:solidFill>
              <a:srgbClr val="002060"/>
            </a:solidFill>
          </a:endParaRPr>
        </a:p>
      </dgm:t>
    </dgm:pt>
    <dgm:pt modelId="{DA3729E5-97E1-4A09-8706-9EF1B7450C0E}" type="parTrans" cxnId="{B8409979-1035-4C9E-85BE-17A797A2FE9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87D8C55-3CE0-4909-AF9C-94D398E10D14}" type="sibTrans" cxnId="{B8409979-1035-4C9E-85BE-17A797A2FE9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5862E24-7386-44F8-B03C-A3029B6CF8D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Droid Sans"/>
            </a:rPr>
            <a:t>Купить билет необходимо не позже, чем за час до отправления поезда. И не позже, чем за 24ч до начала отправления автобуса или парома</a:t>
          </a:r>
          <a:endParaRPr lang="ru-RU" dirty="0">
            <a:solidFill>
              <a:srgbClr val="002060"/>
            </a:solidFill>
          </a:endParaRPr>
        </a:p>
      </dgm:t>
    </dgm:pt>
    <dgm:pt modelId="{43221C7C-0A7D-4DB3-B808-23F60EA570C2}" type="parTrans" cxnId="{96B641C3-B2DA-4624-B6AD-15D241B6626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B1AC91F-1DBC-4C1D-B5EC-8FB02AA265C9}" type="sibTrans" cxnId="{96B641C3-B2DA-4624-B6AD-15D241B6626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EDB6D0F-0F9F-4275-98AF-2FF0CC52A05A}">
      <dgm:prSet phldrT="[Текст]"/>
      <dgm:spPr>
        <a:solidFill>
          <a:srgbClr val="0997CA"/>
        </a:solidFill>
      </dgm:spPr>
      <dgm:t>
        <a:bodyPr/>
        <a:lstStyle/>
        <a:p>
          <a:endParaRPr lang="ru-RU" dirty="0" smtClean="0">
            <a:solidFill>
              <a:srgbClr val="002060"/>
            </a:solidFill>
          </a:endParaRPr>
        </a:p>
      </dgm:t>
    </dgm:pt>
    <dgm:pt modelId="{FC990CB9-BEE9-42E8-9C26-3A9444FBF9E7}" type="parTrans" cxnId="{D4B42556-8D58-430E-87B8-F3D26D54291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3B96F30-1A14-4CBA-BB4B-3290C87B34DD}" type="sibTrans" cxnId="{D4B42556-8D58-430E-87B8-F3D26D54291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CE1FDE8-F11D-419A-BF1D-7CAA53233DD4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Droid Sans"/>
            </a:rPr>
            <a:t>С 16 мая 2018 года перевозки по «единому» билету осуществляются без участия паромной переправы по Крымскому мосту</a:t>
          </a:r>
          <a:endParaRPr lang="ru-RU" dirty="0">
            <a:solidFill>
              <a:srgbClr val="002060"/>
            </a:solidFill>
            <a:latin typeface="Droid Sans"/>
          </a:endParaRPr>
        </a:p>
      </dgm:t>
    </dgm:pt>
    <dgm:pt modelId="{EBD4DF6E-6B4B-45F1-A10B-34E47665509C}" type="parTrans" cxnId="{324E3034-3A44-4D80-88E5-1D0B3E91ACD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DA4C698-548C-48DB-8DFD-10BAA3A1CF3C}" type="sibTrans" cxnId="{324E3034-3A44-4D80-88E5-1D0B3E91ACD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B71ED12-34A7-4567-A15B-939464C72F72}">
      <dgm:prSet phldrT="[Текст]"/>
      <dgm:spPr>
        <a:solidFill>
          <a:srgbClr val="0997CA"/>
        </a:solidFill>
      </dgm:spPr>
      <dgm:t>
        <a:bodyPr/>
        <a:lstStyle/>
        <a:p>
          <a:endParaRPr lang="ru-RU" dirty="0" smtClean="0">
            <a:solidFill>
              <a:srgbClr val="002060"/>
            </a:solidFill>
          </a:endParaRPr>
        </a:p>
      </dgm:t>
    </dgm:pt>
    <dgm:pt modelId="{492D219C-9902-4D1C-A260-50D32EDE4D69}" type="parTrans" cxnId="{F7573D0D-CD41-4D8B-BFDC-1FC8305BC11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D7D2454-23A0-4E72-AA47-8F6E2B8A6F21}" type="sibTrans" cxnId="{F7573D0D-CD41-4D8B-BFDC-1FC8305BC11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8628867-5C4D-4A32-8E6D-0601B561ADC9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Droid Sans"/>
            </a:rPr>
            <a:t>Перевозки по «единому» билету возобновлены с 30 апреля 2018 года. Оформить «единый» билет можно за 90 дней до планируемой даты поездки</a:t>
          </a:r>
          <a:endParaRPr lang="ru-RU" dirty="0">
            <a:solidFill>
              <a:srgbClr val="002060"/>
            </a:solidFill>
            <a:latin typeface="Droid Sans"/>
          </a:endParaRPr>
        </a:p>
      </dgm:t>
    </dgm:pt>
    <dgm:pt modelId="{1E371050-AD48-41E8-B07F-F157CFD5AB9B}" type="parTrans" cxnId="{24BABCB4-0338-485F-9739-CA62AC75751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893D21F-B9F6-4F12-94B9-5C119EB3CEBE}" type="sibTrans" cxnId="{24BABCB4-0338-485F-9739-CA62AC75751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5BD9036-0F17-4E28-BCC9-52A1A91960DD}" type="pres">
      <dgm:prSet presAssocID="{D4D1DA23-1C24-43BF-866B-3C4F8F42DB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032A04-EA34-4B45-B5D6-02FFFF4FC675}" type="pres">
      <dgm:prSet presAssocID="{BE7E108A-9218-4AF6-AA51-FD4C5014D049}" presName="composite" presStyleCnt="0"/>
      <dgm:spPr/>
    </dgm:pt>
    <dgm:pt modelId="{4F87A7B7-AA3A-4D00-BE25-AA511FB46099}" type="pres">
      <dgm:prSet presAssocID="{BE7E108A-9218-4AF6-AA51-FD4C5014D04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A22AF-F257-45D7-8342-1ED85F5ED891}" type="pres">
      <dgm:prSet presAssocID="{BE7E108A-9218-4AF6-AA51-FD4C5014D04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90137-A31D-4C25-A232-D0308C901BDB}" type="pres">
      <dgm:prSet presAssocID="{087D8C55-3CE0-4909-AF9C-94D398E10D14}" presName="sp" presStyleCnt="0"/>
      <dgm:spPr/>
    </dgm:pt>
    <dgm:pt modelId="{125920DA-89B8-432D-937A-D6E8B4450061}" type="pres">
      <dgm:prSet presAssocID="{5EDB6D0F-0F9F-4275-98AF-2FF0CC52A05A}" presName="composite" presStyleCnt="0"/>
      <dgm:spPr/>
    </dgm:pt>
    <dgm:pt modelId="{BC8A76E0-9638-420A-8AAB-9FB3965ACF66}" type="pres">
      <dgm:prSet presAssocID="{5EDB6D0F-0F9F-4275-98AF-2FF0CC52A05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8465D-2292-42B5-97FA-A913CDB0FB7C}" type="pres">
      <dgm:prSet presAssocID="{5EDB6D0F-0F9F-4275-98AF-2FF0CC52A05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7B3D5-C6C3-407A-A4B7-286AE48FA1DB}" type="pres">
      <dgm:prSet presAssocID="{A3B96F30-1A14-4CBA-BB4B-3290C87B34DD}" presName="sp" presStyleCnt="0"/>
      <dgm:spPr/>
    </dgm:pt>
    <dgm:pt modelId="{B8D6804E-5EED-4E54-9710-FA7256658BD3}" type="pres">
      <dgm:prSet presAssocID="{AB71ED12-34A7-4567-A15B-939464C72F72}" presName="composite" presStyleCnt="0"/>
      <dgm:spPr/>
    </dgm:pt>
    <dgm:pt modelId="{F483F28E-3CEA-4679-9062-7AF97F938F9C}" type="pres">
      <dgm:prSet presAssocID="{AB71ED12-34A7-4567-A15B-939464C72F7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182B5-EBFA-45D2-8027-4BF0AC13A578}" type="pres">
      <dgm:prSet presAssocID="{AB71ED12-34A7-4567-A15B-939464C72F7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2E3E68-F017-4ECA-A452-6B29882900AF}" type="presOf" srcId="{AB71ED12-34A7-4567-A15B-939464C72F72}" destId="{F483F28E-3CEA-4679-9062-7AF97F938F9C}" srcOrd="0" destOrd="0" presId="urn:microsoft.com/office/officeart/2005/8/layout/chevron2"/>
    <dgm:cxn modelId="{0783E8A7-3106-4FBB-8C7E-B031918659DC}" type="presOf" srcId="{BE7E108A-9218-4AF6-AA51-FD4C5014D049}" destId="{4F87A7B7-AA3A-4D00-BE25-AA511FB46099}" srcOrd="0" destOrd="0" presId="urn:microsoft.com/office/officeart/2005/8/layout/chevron2"/>
    <dgm:cxn modelId="{F4871D77-A2A1-4187-B662-8566A05F4B4F}" type="presOf" srcId="{0CE1FDE8-F11D-419A-BF1D-7CAA53233DD4}" destId="{6288465D-2292-42B5-97FA-A913CDB0FB7C}" srcOrd="0" destOrd="0" presId="urn:microsoft.com/office/officeart/2005/8/layout/chevron2"/>
    <dgm:cxn modelId="{B8409979-1035-4C9E-85BE-17A797A2FE9E}" srcId="{D4D1DA23-1C24-43BF-866B-3C4F8F42DB13}" destId="{BE7E108A-9218-4AF6-AA51-FD4C5014D049}" srcOrd="0" destOrd="0" parTransId="{DA3729E5-97E1-4A09-8706-9EF1B7450C0E}" sibTransId="{087D8C55-3CE0-4909-AF9C-94D398E10D14}"/>
    <dgm:cxn modelId="{16FEE8F8-E9D2-4572-8B87-5397141DA0F6}" type="presOf" srcId="{5EDB6D0F-0F9F-4275-98AF-2FF0CC52A05A}" destId="{BC8A76E0-9638-420A-8AAB-9FB3965ACF66}" srcOrd="0" destOrd="0" presId="urn:microsoft.com/office/officeart/2005/8/layout/chevron2"/>
    <dgm:cxn modelId="{96B641C3-B2DA-4624-B6AD-15D241B66263}" srcId="{BE7E108A-9218-4AF6-AA51-FD4C5014D049}" destId="{45862E24-7386-44F8-B03C-A3029B6CF8DA}" srcOrd="0" destOrd="0" parTransId="{43221C7C-0A7D-4DB3-B808-23F60EA570C2}" sibTransId="{FB1AC91F-1DBC-4C1D-B5EC-8FB02AA265C9}"/>
    <dgm:cxn modelId="{61515131-E597-4157-86E2-B47DF2640911}" type="presOf" srcId="{D4D1DA23-1C24-43BF-866B-3C4F8F42DB13}" destId="{A5BD9036-0F17-4E28-BCC9-52A1A91960DD}" srcOrd="0" destOrd="0" presId="urn:microsoft.com/office/officeart/2005/8/layout/chevron2"/>
    <dgm:cxn modelId="{EE9290D0-60BA-4969-B861-9A837C01671E}" type="presOf" srcId="{C8628867-5C4D-4A32-8E6D-0601B561ADC9}" destId="{EC6182B5-EBFA-45D2-8027-4BF0AC13A578}" srcOrd="0" destOrd="0" presId="urn:microsoft.com/office/officeart/2005/8/layout/chevron2"/>
    <dgm:cxn modelId="{24BABCB4-0338-485F-9739-CA62AC75751E}" srcId="{AB71ED12-34A7-4567-A15B-939464C72F72}" destId="{C8628867-5C4D-4A32-8E6D-0601B561ADC9}" srcOrd="0" destOrd="0" parTransId="{1E371050-AD48-41E8-B07F-F157CFD5AB9B}" sibTransId="{8893D21F-B9F6-4F12-94B9-5C119EB3CEBE}"/>
    <dgm:cxn modelId="{F7573D0D-CD41-4D8B-BFDC-1FC8305BC11B}" srcId="{D4D1DA23-1C24-43BF-866B-3C4F8F42DB13}" destId="{AB71ED12-34A7-4567-A15B-939464C72F72}" srcOrd="2" destOrd="0" parTransId="{492D219C-9902-4D1C-A260-50D32EDE4D69}" sibTransId="{2D7D2454-23A0-4E72-AA47-8F6E2B8A6F21}"/>
    <dgm:cxn modelId="{752CF925-2C4B-485D-8B58-5397B295BCDE}" type="presOf" srcId="{45862E24-7386-44F8-B03C-A3029B6CF8DA}" destId="{494A22AF-F257-45D7-8342-1ED85F5ED891}" srcOrd="0" destOrd="0" presId="urn:microsoft.com/office/officeart/2005/8/layout/chevron2"/>
    <dgm:cxn modelId="{324E3034-3A44-4D80-88E5-1D0B3E91ACD0}" srcId="{5EDB6D0F-0F9F-4275-98AF-2FF0CC52A05A}" destId="{0CE1FDE8-F11D-419A-BF1D-7CAA53233DD4}" srcOrd="0" destOrd="0" parTransId="{EBD4DF6E-6B4B-45F1-A10B-34E47665509C}" sibTransId="{1DA4C698-548C-48DB-8DFD-10BAA3A1CF3C}"/>
    <dgm:cxn modelId="{D4B42556-8D58-430E-87B8-F3D26D54291A}" srcId="{D4D1DA23-1C24-43BF-866B-3C4F8F42DB13}" destId="{5EDB6D0F-0F9F-4275-98AF-2FF0CC52A05A}" srcOrd="1" destOrd="0" parTransId="{FC990CB9-BEE9-42E8-9C26-3A9444FBF9E7}" sibTransId="{A3B96F30-1A14-4CBA-BB4B-3290C87B34DD}"/>
    <dgm:cxn modelId="{DDFAB143-373F-4768-A8E6-95B79A9BA1F8}" type="presParOf" srcId="{A5BD9036-0F17-4E28-BCC9-52A1A91960DD}" destId="{B1032A04-EA34-4B45-B5D6-02FFFF4FC675}" srcOrd="0" destOrd="0" presId="urn:microsoft.com/office/officeart/2005/8/layout/chevron2"/>
    <dgm:cxn modelId="{0C27590C-7233-4D87-BD3B-E2B33C13D22C}" type="presParOf" srcId="{B1032A04-EA34-4B45-B5D6-02FFFF4FC675}" destId="{4F87A7B7-AA3A-4D00-BE25-AA511FB46099}" srcOrd="0" destOrd="0" presId="urn:microsoft.com/office/officeart/2005/8/layout/chevron2"/>
    <dgm:cxn modelId="{10AAD0E7-230E-41A5-AFCE-660E3F39B9C9}" type="presParOf" srcId="{B1032A04-EA34-4B45-B5D6-02FFFF4FC675}" destId="{494A22AF-F257-45D7-8342-1ED85F5ED891}" srcOrd="1" destOrd="0" presId="urn:microsoft.com/office/officeart/2005/8/layout/chevron2"/>
    <dgm:cxn modelId="{6D0DD3B1-D461-4945-B444-D5087EAAEB83}" type="presParOf" srcId="{A5BD9036-0F17-4E28-BCC9-52A1A91960DD}" destId="{30B90137-A31D-4C25-A232-D0308C901BDB}" srcOrd="1" destOrd="0" presId="urn:microsoft.com/office/officeart/2005/8/layout/chevron2"/>
    <dgm:cxn modelId="{2C5F5332-8BDA-49A9-837E-FC0C598F8712}" type="presParOf" srcId="{A5BD9036-0F17-4E28-BCC9-52A1A91960DD}" destId="{125920DA-89B8-432D-937A-D6E8B4450061}" srcOrd="2" destOrd="0" presId="urn:microsoft.com/office/officeart/2005/8/layout/chevron2"/>
    <dgm:cxn modelId="{AC48F57C-B467-49B7-8F86-7A1B87CD8626}" type="presParOf" srcId="{125920DA-89B8-432D-937A-D6E8B4450061}" destId="{BC8A76E0-9638-420A-8AAB-9FB3965ACF66}" srcOrd="0" destOrd="0" presId="urn:microsoft.com/office/officeart/2005/8/layout/chevron2"/>
    <dgm:cxn modelId="{86A23674-0AD9-43CF-AB56-4D5B665E1075}" type="presParOf" srcId="{125920DA-89B8-432D-937A-D6E8B4450061}" destId="{6288465D-2292-42B5-97FA-A913CDB0FB7C}" srcOrd="1" destOrd="0" presId="urn:microsoft.com/office/officeart/2005/8/layout/chevron2"/>
    <dgm:cxn modelId="{E7C6578C-F6E7-4A32-BF96-72586BF3A721}" type="presParOf" srcId="{A5BD9036-0F17-4E28-BCC9-52A1A91960DD}" destId="{E8E7B3D5-C6C3-407A-A4B7-286AE48FA1DB}" srcOrd="3" destOrd="0" presId="urn:microsoft.com/office/officeart/2005/8/layout/chevron2"/>
    <dgm:cxn modelId="{E87BFF80-9F4B-4AFE-B46F-BB6C6A87FA35}" type="presParOf" srcId="{A5BD9036-0F17-4E28-BCC9-52A1A91960DD}" destId="{B8D6804E-5EED-4E54-9710-FA7256658BD3}" srcOrd="4" destOrd="0" presId="urn:microsoft.com/office/officeart/2005/8/layout/chevron2"/>
    <dgm:cxn modelId="{70396670-2A61-40C5-A65F-E6AB09858C1D}" type="presParOf" srcId="{B8D6804E-5EED-4E54-9710-FA7256658BD3}" destId="{F483F28E-3CEA-4679-9062-7AF97F938F9C}" srcOrd="0" destOrd="0" presId="urn:microsoft.com/office/officeart/2005/8/layout/chevron2"/>
    <dgm:cxn modelId="{F883DEA6-1F48-40FC-9754-F4D00AFE05CC}" type="presParOf" srcId="{B8D6804E-5EED-4E54-9710-FA7256658BD3}" destId="{EC6182B5-EBFA-45D2-8027-4BF0AC13A5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961D23-53E5-452D-BD7D-5534FFC46C0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C6B1E6-AE9B-40CF-BAF4-BADFA79DD4E1}">
      <dgm:prSet/>
      <dgm:spPr>
        <a:solidFill>
          <a:srgbClr val="0997CA"/>
        </a:solidFill>
      </dgm:spPr>
      <dgm:t>
        <a:bodyPr/>
        <a:lstStyle/>
        <a:p>
          <a:r>
            <a:rPr lang="ru-RU" b="0" i="0" dirty="0" smtClean="0"/>
            <a:t>Время в пути – 95 мин (1ч 35 мин)</a:t>
          </a:r>
          <a:endParaRPr lang="ru-RU" dirty="0"/>
        </a:p>
      </dgm:t>
    </dgm:pt>
    <dgm:pt modelId="{BA3B4406-518E-4F20-93E8-B97D15359C79}" type="parTrans" cxnId="{FD364DE7-109A-49C9-9D37-310D0A0324DC}">
      <dgm:prSet/>
      <dgm:spPr/>
      <dgm:t>
        <a:bodyPr/>
        <a:lstStyle/>
        <a:p>
          <a:endParaRPr lang="ru-RU"/>
        </a:p>
      </dgm:t>
    </dgm:pt>
    <dgm:pt modelId="{B7E57877-7B39-4BAE-99FA-837A60DDCED4}" type="sibTrans" cxnId="{FD364DE7-109A-49C9-9D37-310D0A0324DC}">
      <dgm:prSet/>
      <dgm:spPr/>
      <dgm:t>
        <a:bodyPr/>
        <a:lstStyle/>
        <a:p>
          <a:endParaRPr lang="ru-RU"/>
        </a:p>
      </dgm:t>
    </dgm:pt>
    <dgm:pt modelId="{5C182FA4-43F9-4DFD-ACB4-DB8BD4A42C15}">
      <dgm:prSet/>
      <dgm:spPr>
        <a:solidFill>
          <a:srgbClr val="0997CA"/>
        </a:solidFill>
      </dgm:spPr>
      <dgm:t>
        <a:bodyPr/>
        <a:lstStyle/>
        <a:p>
          <a:r>
            <a:rPr lang="ru-RU" b="0" i="0" dirty="0" smtClean="0"/>
            <a:t>График работы — круглосуточно</a:t>
          </a:r>
          <a:endParaRPr lang="ru-RU" dirty="0"/>
        </a:p>
      </dgm:t>
    </dgm:pt>
    <dgm:pt modelId="{815D507C-3955-4B1B-8D35-E520CFFE2B37}" type="parTrans" cxnId="{E606BCE0-3187-4B3E-974A-C9A8BBAEBFAE}">
      <dgm:prSet/>
      <dgm:spPr/>
      <dgm:t>
        <a:bodyPr/>
        <a:lstStyle/>
        <a:p>
          <a:endParaRPr lang="ru-RU"/>
        </a:p>
      </dgm:t>
    </dgm:pt>
    <dgm:pt modelId="{0C04E3D6-A608-48A0-9463-41B51E287668}" type="sibTrans" cxnId="{E606BCE0-3187-4B3E-974A-C9A8BBAEBFAE}">
      <dgm:prSet/>
      <dgm:spPr/>
      <dgm:t>
        <a:bodyPr/>
        <a:lstStyle/>
        <a:p>
          <a:endParaRPr lang="ru-RU"/>
        </a:p>
      </dgm:t>
    </dgm:pt>
    <dgm:pt modelId="{CF7E51DE-8465-4DA9-A52F-EC259264FA3E}">
      <dgm:prSet/>
      <dgm:spPr>
        <a:solidFill>
          <a:srgbClr val="0997CA"/>
        </a:solidFill>
      </dgm:spPr>
      <dgm:t>
        <a:bodyPr/>
        <a:lstStyle/>
        <a:p>
          <a:r>
            <a:rPr lang="ru-RU" b="0" i="0" dirty="0" smtClean="0"/>
            <a:t>Цена – от 2 100 руб./машина</a:t>
          </a:r>
          <a:endParaRPr lang="ru-RU" dirty="0"/>
        </a:p>
      </dgm:t>
    </dgm:pt>
    <dgm:pt modelId="{6443597B-99FE-4738-83A8-90F1CDD49394}" type="parTrans" cxnId="{904CBB2B-13BD-475D-BB67-4F04A0A4A396}">
      <dgm:prSet/>
      <dgm:spPr/>
      <dgm:t>
        <a:bodyPr/>
        <a:lstStyle/>
        <a:p>
          <a:endParaRPr lang="ru-RU"/>
        </a:p>
      </dgm:t>
    </dgm:pt>
    <dgm:pt modelId="{6830D62B-2D96-4FE3-9276-005AB6A657F7}" type="sibTrans" cxnId="{904CBB2B-13BD-475D-BB67-4F04A0A4A396}">
      <dgm:prSet/>
      <dgm:spPr/>
      <dgm:t>
        <a:bodyPr/>
        <a:lstStyle/>
        <a:p>
          <a:endParaRPr lang="ru-RU"/>
        </a:p>
      </dgm:t>
    </dgm:pt>
    <dgm:pt modelId="{BB21E03C-3433-4097-9A98-AA1D855F0C73}">
      <dgm:prSet/>
      <dgm:spPr>
        <a:solidFill>
          <a:srgbClr val="0997CA"/>
        </a:solidFill>
      </dgm:spPr>
      <dgm:t>
        <a:bodyPr/>
        <a:lstStyle/>
        <a:p>
          <a:r>
            <a:rPr lang="ru-RU" b="0" i="0" dirty="0" smtClean="0"/>
            <a:t>Машина подаётся к вашему прилёту и отправляется сразу же после того, как вы и ваши вещи будут размещены в машину. В аэропорту вас встретят с табличкой и отвезут прямо до вашего отеля</a:t>
          </a:r>
          <a:endParaRPr lang="ru-RU" dirty="0"/>
        </a:p>
      </dgm:t>
    </dgm:pt>
    <dgm:pt modelId="{92020A6E-C229-4EE2-AC45-C9FB597C0FDF}" type="parTrans" cxnId="{DE00F415-7C5D-4706-96A7-D6145A67D16B}">
      <dgm:prSet/>
      <dgm:spPr/>
      <dgm:t>
        <a:bodyPr/>
        <a:lstStyle/>
        <a:p>
          <a:endParaRPr lang="ru-RU"/>
        </a:p>
      </dgm:t>
    </dgm:pt>
    <dgm:pt modelId="{713824B0-9AB5-49B0-ADE1-F61640C89FA1}" type="sibTrans" cxnId="{DE00F415-7C5D-4706-96A7-D6145A67D16B}">
      <dgm:prSet/>
      <dgm:spPr/>
      <dgm:t>
        <a:bodyPr/>
        <a:lstStyle/>
        <a:p>
          <a:endParaRPr lang="ru-RU"/>
        </a:p>
      </dgm:t>
    </dgm:pt>
    <dgm:pt modelId="{18E0AF7B-5DE3-42ED-ADEE-AC8BF50CA32B}" type="pres">
      <dgm:prSet presAssocID="{D6961D23-53E5-452D-BD7D-5534FFC46C0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AB1CE8-F499-43CA-9744-E03A05C61866}" type="pres">
      <dgm:prSet presAssocID="{BB21E03C-3433-4097-9A98-AA1D855F0C73}" presName="vertOne" presStyleCnt="0"/>
      <dgm:spPr/>
    </dgm:pt>
    <dgm:pt modelId="{5A021087-51BC-4EC6-99C3-BCD5D889F133}" type="pres">
      <dgm:prSet presAssocID="{BB21E03C-3433-4097-9A98-AA1D855F0C7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DFFD78-2B47-4C29-97A0-757B03588073}" type="pres">
      <dgm:prSet presAssocID="{BB21E03C-3433-4097-9A98-AA1D855F0C73}" presName="parTransOne" presStyleCnt="0"/>
      <dgm:spPr/>
    </dgm:pt>
    <dgm:pt modelId="{456749B3-526E-462C-B9CD-47BBFBC6179A}" type="pres">
      <dgm:prSet presAssocID="{BB21E03C-3433-4097-9A98-AA1D855F0C73}" presName="horzOne" presStyleCnt="0"/>
      <dgm:spPr/>
    </dgm:pt>
    <dgm:pt modelId="{0F21D779-85F7-4365-916B-3F8711B30322}" type="pres">
      <dgm:prSet presAssocID="{5EC6B1E6-AE9B-40CF-BAF4-BADFA79DD4E1}" presName="vertTwo" presStyleCnt="0"/>
      <dgm:spPr/>
    </dgm:pt>
    <dgm:pt modelId="{037D6A94-9079-40D6-9F0A-EC52216251EE}" type="pres">
      <dgm:prSet presAssocID="{5EC6B1E6-AE9B-40CF-BAF4-BADFA79DD4E1}" presName="txTwo" presStyleLbl="node2" presStyleIdx="0" presStyleCnt="3" custScaleY="69260" custLinFactNeighborX="-114" custLinFactNeighborY="-15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7C624B-84FC-4C0C-A0B0-30B264C1F4D9}" type="pres">
      <dgm:prSet presAssocID="{5EC6B1E6-AE9B-40CF-BAF4-BADFA79DD4E1}" presName="horzTwo" presStyleCnt="0"/>
      <dgm:spPr/>
    </dgm:pt>
    <dgm:pt modelId="{3916E5E0-1980-439A-8997-5741BAD506D4}" type="pres">
      <dgm:prSet presAssocID="{B7E57877-7B39-4BAE-99FA-837A60DDCED4}" presName="sibSpaceTwo" presStyleCnt="0"/>
      <dgm:spPr/>
    </dgm:pt>
    <dgm:pt modelId="{8F2EF728-3886-4092-A5D4-AD7D5BF26BA2}" type="pres">
      <dgm:prSet presAssocID="{5C182FA4-43F9-4DFD-ACB4-DB8BD4A42C15}" presName="vertTwo" presStyleCnt="0"/>
      <dgm:spPr/>
    </dgm:pt>
    <dgm:pt modelId="{9402F944-2BE5-4C51-91B8-37E79DC8BC92}" type="pres">
      <dgm:prSet presAssocID="{5C182FA4-43F9-4DFD-ACB4-DB8BD4A42C15}" presName="txTwo" presStyleLbl="node2" presStyleIdx="1" presStyleCnt="3" custScaleY="69260" custLinFactNeighborX="-237" custLinFactNeighborY="-11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CC9629-388B-4096-9F5F-775522311F93}" type="pres">
      <dgm:prSet presAssocID="{5C182FA4-43F9-4DFD-ACB4-DB8BD4A42C15}" presName="horzTwo" presStyleCnt="0"/>
      <dgm:spPr/>
    </dgm:pt>
    <dgm:pt modelId="{A94A7B41-3058-49D5-BA12-FC401ED11AC2}" type="pres">
      <dgm:prSet presAssocID="{0C04E3D6-A608-48A0-9463-41B51E287668}" presName="sibSpaceTwo" presStyleCnt="0"/>
      <dgm:spPr/>
    </dgm:pt>
    <dgm:pt modelId="{A232B783-A46F-4DE3-876F-77782A882E87}" type="pres">
      <dgm:prSet presAssocID="{CF7E51DE-8465-4DA9-A52F-EC259264FA3E}" presName="vertTwo" presStyleCnt="0"/>
      <dgm:spPr/>
    </dgm:pt>
    <dgm:pt modelId="{BE3BFA6A-2073-47E6-8548-80EC0415ACEB}" type="pres">
      <dgm:prSet presAssocID="{CF7E51DE-8465-4DA9-A52F-EC259264FA3E}" presName="txTwo" presStyleLbl="node2" presStyleIdx="2" presStyleCnt="3" custScaleY="69260" custLinFactNeighborX="-237" custLinFactNeighborY="-11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930165-48CB-443A-BCDB-D78F82D95E36}" type="pres">
      <dgm:prSet presAssocID="{CF7E51DE-8465-4DA9-A52F-EC259264FA3E}" presName="horzTwo" presStyleCnt="0"/>
      <dgm:spPr/>
    </dgm:pt>
  </dgm:ptLst>
  <dgm:cxnLst>
    <dgm:cxn modelId="{904CBB2B-13BD-475D-BB67-4F04A0A4A396}" srcId="{BB21E03C-3433-4097-9A98-AA1D855F0C73}" destId="{CF7E51DE-8465-4DA9-A52F-EC259264FA3E}" srcOrd="2" destOrd="0" parTransId="{6443597B-99FE-4738-83A8-90F1CDD49394}" sibTransId="{6830D62B-2D96-4FE3-9276-005AB6A657F7}"/>
    <dgm:cxn modelId="{E5C486D2-85A9-468D-823E-2C1151009D34}" type="presOf" srcId="{D6961D23-53E5-452D-BD7D-5534FFC46C09}" destId="{18E0AF7B-5DE3-42ED-ADEE-AC8BF50CA32B}" srcOrd="0" destOrd="0" presId="urn:microsoft.com/office/officeart/2005/8/layout/hierarchy4"/>
    <dgm:cxn modelId="{48F5B086-1E33-49CA-A5E0-923F1B4EC6E2}" type="presOf" srcId="{BB21E03C-3433-4097-9A98-AA1D855F0C73}" destId="{5A021087-51BC-4EC6-99C3-BCD5D889F133}" srcOrd="0" destOrd="0" presId="urn:microsoft.com/office/officeart/2005/8/layout/hierarchy4"/>
    <dgm:cxn modelId="{FD364DE7-109A-49C9-9D37-310D0A0324DC}" srcId="{BB21E03C-3433-4097-9A98-AA1D855F0C73}" destId="{5EC6B1E6-AE9B-40CF-BAF4-BADFA79DD4E1}" srcOrd="0" destOrd="0" parTransId="{BA3B4406-518E-4F20-93E8-B97D15359C79}" sibTransId="{B7E57877-7B39-4BAE-99FA-837A60DDCED4}"/>
    <dgm:cxn modelId="{DE00F415-7C5D-4706-96A7-D6145A67D16B}" srcId="{D6961D23-53E5-452D-BD7D-5534FFC46C09}" destId="{BB21E03C-3433-4097-9A98-AA1D855F0C73}" srcOrd="0" destOrd="0" parTransId="{92020A6E-C229-4EE2-AC45-C9FB597C0FDF}" sibTransId="{713824B0-9AB5-49B0-ADE1-F61640C89FA1}"/>
    <dgm:cxn modelId="{70F6BE5D-8AE9-419F-8B58-8BE8318C61DF}" type="presOf" srcId="{CF7E51DE-8465-4DA9-A52F-EC259264FA3E}" destId="{BE3BFA6A-2073-47E6-8548-80EC0415ACEB}" srcOrd="0" destOrd="0" presId="urn:microsoft.com/office/officeart/2005/8/layout/hierarchy4"/>
    <dgm:cxn modelId="{E606BCE0-3187-4B3E-974A-C9A8BBAEBFAE}" srcId="{BB21E03C-3433-4097-9A98-AA1D855F0C73}" destId="{5C182FA4-43F9-4DFD-ACB4-DB8BD4A42C15}" srcOrd="1" destOrd="0" parTransId="{815D507C-3955-4B1B-8D35-E520CFFE2B37}" sibTransId="{0C04E3D6-A608-48A0-9463-41B51E287668}"/>
    <dgm:cxn modelId="{383FF0CF-331E-4450-9AE9-A0C680037782}" type="presOf" srcId="{5C182FA4-43F9-4DFD-ACB4-DB8BD4A42C15}" destId="{9402F944-2BE5-4C51-91B8-37E79DC8BC92}" srcOrd="0" destOrd="0" presId="urn:microsoft.com/office/officeart/2005/8/layout/hierarchy4"/>
    <dgm:cxn modelId="{695C6326-B99F-4D0B-A9C8-22E0A000DF6C}" type="presOf" srcId="{5EC6B1E6-AE9B-40CF-BAF4-BADFA79DD4E1}" destId="{037D6A94-9079-40D6-9F0A-EC52216251EE}" srcOrd="0" destOrd="0" presId="urn:microsoft.com/office/officeart/2005/8/layout/hierarchy4"/>
    <dgm:cxn modelId="{9A6F834C-2F75-4102-84FB-F77294E55E22}" type="presParOf" srcId="{18E0AF7B-5DE3-42ED-ADEE-AC8BF50CA32B}" destId="{CDAB1CE8-F499-43CA-9744-E03A05C61866}" srcOrd="0" destOrd="0" presId="urn:microsoft.com/office/officeart/2005/8/layout/hierarchy4"/>
    <dgm:cxn modelId="{FD116D83-346F-4C2B-B0CF-D14EB90370C1}" type="presParOf" srcId="{CDAB1CE8-F499-43CA-9744-E03A05C61866}" destId="{5A021087-51BC-4EC6-99C3-BCD5D889F133}" srcOrd="0" destOrd="0" presId="urn:microsoft.com/office/officeart/2005/8/layout/hierarchy4"/>
    <dgm:cxn modelId="{3524D958-6839-4080-AD25-9DA7121DD891}" type="presParOf" srcId="{CDAB1CE8-F499-43CA-9744-E03A05C61866}" destId="{2FDFFD78-2B47-4C29-97A0-757B03588073}" srcOrd="1" destOrd="0" presId="urn:microsoft.com/office/officeart/2005/8/layout/hierarchy4"/>
    <dgm:cxn modelId="{C65C7347-D8C8-42C6-9865-660E2F4578F9}" type="presParOf" srcId="{CDAB1CE8-F499-43CA-9744-E03A05C61866}" destId="{456749B3-526E-462C-B9CD-47BBFBC6179A}" srcOrd="2" destOrd="0" presId="urn:microsoft.com/office/officeart/2005/8/layout/hierarchy4"/>
    <dgm:cxn modelId="{5C4DF954-D169-45DE-8F4A-8A292866AB3C}" type="presParOf" srcId="{456749B3-526E-462C-B9CD-47BBFBC6179A}" destId="{0F21D779-85F7-4365-916B-3F8711B30322}" srcOrd="0" destOrd="0" presId="urn:microsoft.com/office/officeart/2005/8/layout/hierarchy4"/>
    <dgm:cxn modelId="{51377398-6244-442B-A49E-5D96F14EE5D8}" type="presParOf" srcId="{0F21D779-85F7-4365-916B-3F8711B30322}" destId="{037D6A94-9079-40D6-9F0A-EC52216251EE}" srcOrd="0" destOrd="0" presId="urn:microsoft.com/office/officeart/2005/8/layout/hierarchy4"/>
    <dgm:cxn modelId="{46859D30-5029-4449-B702-3664546D5860}" type="presParOf" srcId="{0F21D779-85F7-4365-916B-3F8711B30322}" destId="{997C624B-84FC-4C0C-A0B0-30B264C1F4D9}" srcOrd="1" destOrd="0" presId="urn:microsoft.com/office/officeart/2005/8/layout/hierarchy4"/>
    <dgm:cxn modelId="{3B35549D-24E5-4500-95AB-5BF74ADB4833}" type="presParOf" srcId="{456749B3-526E-462C-B9CD-47BBFBC6179A}" destId="{3916E5E0-1980-439A-8997-5741BAD506D4}" srcOrd="1" destOrd="0" presId="urn:microsoft.com/office/officeart/2005/8/layout/hierarchy4"/>
    <dgm:cxn modelId="{E7D224D9-21EA-42CC-B976-5C10461D9E9E}" type="presParOf" srcId="{456749B3-526E-462C-B9CD-47BBFBC6179A}" destId="{8F2EF728-3886-4092-A5D4-AD7D5BF26BA2}" srcOrd="2" destOrd="0" presId="urn:microsoft.com/office/officeart/2005/8/layout/hierarchy4"/>
    <dgm:cxn modelId="{C827C1F0-1D01-444F-A885-2C8C537F62A2}" type="presParOf" srcId="{8F2EF728-3886-4092-A5D4-AD7D5BF26BA2}" destId="{9402F944-2BE5-4C51-91B8-37E79DC8BC92}" srcOrd="0" destOrd="0" presId="urn:microsoft.com/office/officeart/2005/8/layout/hierarchy4"/>
    <dgm:cxn modelId="{3F05EB9F-D1DC-4964-8178-2C712A5822A1}" type="presParOf" srcId="{8F2EF728-3886-4092-A5D4-AD7D5BF26BA2}" destId="{D0CC9629-388B-4096-9F5F-775522311F93}" srcOrd="1" destOrd="0" presId="urn:microsoft.com/office/officeart/2005/8/layout/hierarchy4"/>
    <dgm:cxn modelId="{FBC9F941-7C35-466D-8D81-E27EB0415067}" type="presParOf" srcId="{456749B3-526E-462C-B9CD-47BBFBC6179A}" destId="{A94A7B41-3058-49D5-BA12-FC401ED11AC2}" srcOrd="3" destOrd="0" presId="urn:microsoft.com/office/officeart/2005/8/layout/hierarchy4"/>
    <dgm:cxn modelId="{B67E3E25-47D0-4FEC-976D-5EC4BEFAFAD3}" type="presParOf" srcId="{456749B3-526E-462C-B9CD-47BBFBC6179A}" destId="{A232B783-A46F-4DE3-876F-77782A882E87}" srcOrd="4" destOrd="0" presId="urn:microsoft.com/office/officeart/2005/8/layout/hierarchy4"/>
    <dgm:cxn modelId="{9183DC9E-3CA4-40FC-AF78-0CB6110B49B8}" type="presParOf" srcId="{A232B783-A46F-4DE3-876F-77782A882E87}" destId="{BE3BFA6A-2073-47E6-8548-80EC0415ACEB}" srcOrd="0" destOrd="0" presId="urn:microsoft.com/office/officeart/2005/8/layout/hierarchy4"/>
    <dgm:cxn modelId="{9E67CA1F-0646-48CD-9AA6-749445432F8B}" type="presParOf" srcId="{A232B783-A46F-4DE3-876F-77782A882E87}" destId="{C2930165-48CB-443A-BCDB-D78F82D95E3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961D23-53E5-452D-BD7D-5534FFC46C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C6B1E6-AE9B-40CF-BAF4-BADFA79DD4E1}">
      <dgm:prSet/>
      <dgm:spPr/>
      <dgm:t>
        <a:bodyPr/>
        <a:lstStyle/>
        <a:p>
          <a:r>
            <a:rPr lang="ru-RU" b="0" i="0" dirty="0" smtClean="0"/>
            <a:t>Движение транспорта (поезд, паром и автобусы) состыковано по времени, что позволяет вам избежать длительного ожидания на станциях и быстрее добираться до Крыма.</a:t>
          </a:r>
          <a:endParaRPr lang="ru-RU" dirty="0"/>
        </a:p>
      </dgm:t>
    </dgm:pt>
    <dgm:pt modelId="{BA3B4406-518E-4F20-93E8-B97D15359C79}" type="parTrans" cxnId="{FD364DE7-109A-49C9-9D37-310D0A0324DC}">
      <dgm:prSet/>
      <dgm:spPr/>
      <dgm:t>
        <a:bodyPr/>
        <a:lstStyle/>
        <a:p>
          <a:endParaRPr lang="ru-RU"/>
        </a:p>
      </dgm:t>
    </dgm:pt>
    <dgm:pt modelId="{B7E57877-7B39-4BAE-99FA-837A60DDCED4}" type="sibTrans" cxnId="{FD364DE7-109A-49C9-9D37-310D0A0324DC}">
      <dgm:prSet/>
      <dgm:spPr/>
      <dgm:t>
        <a:bodyPr/>
        <a:lstStyle/>
        <a:p>
          <a:endParaRPr lang="ru-RU"/>
        </a:p>
      </dgm:t>
    </dgm:pt>
    <dgm:pt modelId="{5C182FA4-43F9-4DFD-ACB4-DB8BD4A42C15}">
      <dgm:prSet/>
      <dgm:spPr/>
      <dgm:t>
        <a:bodyPr/>
        <a:lstStyle/>
        <a:p>
          <a:r>
            <a:rPr lang="ru-RU" b="0" i="0" dirty="0" smtClean="0"/>
            <a:t>Наличие единого билета даёт вам право на приоритетную посадку на паром. То есть сначала на паром садят людей с единым билетом, а затем остальные пассажиры в порядке живой очереди.</a:t>
          </a:r>
          <a:endParaRPr lang="ru-RU" dirty="0"/>
        </a:p>
      </dgm:t>
    </dgm:pt>
    <dgm:pt modelId="{815D507C-3955-4B1B-8D35-E520CFFE2B37}" type="parTrans" cxnId="{E606BCE0-3187-4B3E-974A-C9A8BBAEBFAE}">
      <dgm:prSet/>
      <dgm:spPr/>
      <dgm:t>
        <a:bodyPr/>
        <a:lstStyle/>
        <a:p>
          <a:endParaRPr lang="ru-RU"/>
        </a:p>
      </dgm:t>
    </dgm:pt>
    <dgm:pt modelId="{0C04E3D6-A608-48A0-9463-41B51E287668}" type="sibTrans" cxnId="{E606BCE0-3187-4B3E-974A-C9A8BBAEBFAE}">
      <dgm:prSet/>
      <dgm:spPr/>
      <dgm:t>
        <a:bodyPr/>
        <a:lstStyle/>
        <a:p>
          <a:endParaRPr lang="ru-RU"/>
        </a:p>
      </dgm:t>
    </dgm:pt>
    <dgm:pt modelId="{BB21E03C-3433-4097-9A98-AA1D855F0C73}">
      <dgm:prSet/>
      <dgm:spPr>
        <a:solidFill>
          <a:srgbClr val="0997CA"/>
        </a:solidFill>
      </dgm:spPr>
      <dgm:t>
        <a:bodyPr/>
        <a:lstStyle/>
        <a:p>
          <a:r>
            <a:rPr lang="ru-RU" b="0" i="0" dirty="0" smtClean="0"/>
            <a:t>Преимущества единого билета в Крым</a:t>
          </a:r>
        </a:p>
      </dgm:t>
    </dgm:pt>
    <dgm:pt modelId="{92020A6E-C229-4EE2-AC45-C9FB597C0FDF}" type="parTrans" cxnId="{DE00F415-7C5D-4706-96A7-D6145A67D16B}">
      <dgm:prSet/>
      <dgm:spPr/>
      <dgm:t>
        <a:bodyPr/>
        <a:lstStyle/>
        <a:p>
          <a:endParaRPr lang="ru-RU"/>
        </a:p>
      </dgm:t>
    </dgm:pt>
    <dgm:pt modelId="{713824B0-9AB5-49B0-ADE1-F61640C89FA1}" type="sibTrans" cxnId="{DE00F415-7C5D-4706-96A7-D6145A67D16B}">
      <dgm:prSet/>
      <dgm:spPr/>
      <dgm:t>
        <a:bodyPr/>
        <a:lstStyle/>
        <a:p>
          <a:endParaRPr lang="ru-RU"/>
        </a:p>
      </dgm:t>
    </dgm:pt>
    <dgm:pt modelId="{6B7F8008-2F75-4E64-A073-A94D42E41BBC}" type="pres">
      <dgm:prSet presAssocID="{D6961D23-53E5-452D-BD7D-5534FFC46C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0A8B0C-A155-424A-8B4B-5E033ADE4367}" type="pres">
      <dgm:prSet presAssocID="{BB21E03C-3433-4097-9A98-AA1D855F0C73}" presName="parentText" presStyleLbl="node1" presStyleIdx="0" presStyleCnt="1" custLinFactNeighborX="-473" custLinFactNeighborY="8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3AF42-ED13-495E-986D-6EEAC11D4685}" type="pres">
      <dgm:prSet presAssocID="{BB21E03C-3433-4097-9A98-AA1D855F0C7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364DE7-109A-49C9-9D37-310D0A0324DC}" srcId="{BB21E03C-3433-4097-9A98-AA1D855F0C73}" destId="{5EC6B1E6-AE9B-40CF-BAF4-BADFA79DD4E1}" srcOrd="0" destOrd="0" parTransId="{BA3B4406-518E-4F20-93E8-B97D15359C79}" sibTransId="{B7E57877-7B39-4BAE-99FA-837A60DDCED4}"/>
    <dgm:cxn modelId="{DE00F415-7C5D-4706-96A7-D6145A67D16B}" srcId="{D6961D23-53E5-452D-BD7D-5534FFC46C09}" destId="{BB21E03C-3433-4097-9A98-AA1D855F0C73}" srcOrd="0" destOrd="0" parTransId="{92020A6E-C229-4EE2-AC45-C9FB597C0FDF}" sibTransId="{713824B0-9AB5-49B0-ADE1-F61640C89FA1}"/>
    <dgm:cxn modelId="{E606BCE0-3187-4B3E-974A-C9A8BBAEBFAE}" srcId="{BB21E03C-3433-4097-9A98-AA1D855F0C73}" destId="{5C182FA4-43F9-4DFD-ACB4-DB8BD4A42C15}" srcOrd="1" destOrd="0" parTransId="{815D507C-3955-4B1B-8D35-E520CFFE2B37}" sibTransId="{0C04E3D6-A608-48A0-9463-41B51E287668}"/>
    <dgm:cxn modelId="{112B3390-AF22-4F54-A8C2-64A099D21625}" type="presOf" srcId="{BB21E03C-3433-4097-9A98-AA1D855F0C73}" destId="{600A8B0C-A155-424A-8B4B-5E033ADE4367}" srcOrd="0" destOrd="0" presId="urn:microsoft.com/office/officeart/2005/8/layout/vList2"/>
    <dgm:cxn modelId="{B28C1FE7-897D-47B6-B67E-4ECE5876FDC5}" type="presOf" srcId="{5EC6B1E6-AE9B-40CF-BAF4-BADFA79DD4E1}" destId="{9463AF42-ED13-495E-986D-6EEAC11D4685}" srcOrd="0" destOrd="0" presId="urn:microsoft.com/office/officeart/2005/8/layout/vList2"/>
    <dgm:cxn modelId="{37AEA202-0F86-493C-BC43-8F5778CFFADA}" type="presOf" srcId="{D6961D23-53E5-452D-BD7D-5534FFC46C09}" destId="{6B7F8008-2F75-4E64-A073-A94D42E41BBC}" srcOrd="0" destOrd="0" presId="urn:microsoft.com/office/officeart/2005/8/layout/vList2"/>
    <dgm:cxn modelId="{F0F04EA2-C66F-430A-9E6A-91DEE9F42875}" type="presOf" srcId="{5C182FA4-43F9-4DFD-ACB4-DB8BD4A42C15}" destId="{9463AF42-ED13-495E-986D-6EEAC11D4685}" srcOrd="0" destOrd="1" presId="urn:microsoft.com/office/officeart/2005/8/layout/vList2"/>
    <dgm:cxn modelId="{63757E17-82B2-46AE-AEDF-248523601B30}" type="presParOf" srcId="{6B7F8008-2F75-4E64-A073-A94D42E41BBC}" destId="{600A8B0C-A155-424A-8B4B-5E033ADE4367}" srcOrd="0" destOrd="0" presId="urn:microsoft.com/office/officeart/2005/8/layout/vList2"/>
    <dgm:cxn modelId="{97F47225-41F1-4CFE-8C2A-4163C5F873B3}" type="presParOf" srcId="{6B7F8008-2F75-4E64-A073-A94D42E41BBC}" destId="{9463AF42-ED13-495E-986D-6EEAC11D468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F06662-A293-4B1A-BF40-D5A2ECAF721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6DA5EE-257F-4E1C-B47D-6F70FA434F14}">
      <dgm:prSet phldrT="[Текст]" custT="1"/>
      <dgm:spPr/>
      <dgm:t>
        <a:bodyPr/>
        <a:lstStyle/>
        <a:p>
          <a:r>
            <a:rPr lang="ru-RU" sz="1600" b="0" i="0" dirty="0" smtClean="0"/>
            <a:t>Где купить единый билет   в Крым?</a:t>
          </a:r>
          <a:endParaRPr lang="ru-RU" sz="1600" dirty="0"/>
        </a:p>
      </dgm:t>
    </dgm:pt>
    <dgm:pt modelId="{E9F600A2-F0DA-4A60-935D-4DEE6A5C6003}" type="parTrans" cxnId="{90D67500-2386-45C2-B92A-0EB84C65F9F9}">
      <dgm:prSet/>
      <dgm:spPr/>
      <dgm:t>
        <a:bodyPr/>
        <a:lstStyle/>
        <a:p>
          <a:endParaRPr lang="ru-RU"/>
        </a:p>
      </dgm:t>
    </dgm:pt>
    <dgm:pt modelId="{B9AA3BB1-7944-4BC7-8715-4BDE5179AF76}" type="sibTrans" cxnId="{90D67500-2386-45C2-B92A-0EB84C65F9F9}">
      <dgm:prSet/>
      <dgm:spPr/>
      <dgm:t>
        <a:bodyPr/>
        <a:lstStyle/>
        <a:p>
          <a:endParaRPr lang="ru-RU"/>
        </a:p>
      </dgm:t>
    </dgm:pt>
    <dgm:pt modelId="{AAF58645-B4C2-4A52-97AA-90441FD4A7C9}">
      <dgm:prSet phldrT="[Текст]" custT="1"/>
      <dgm:spPr/>
      <dgm:t>
        <a:bodyPr/>
        <a:lstStyle/>
        <a:p>
          <a:r>
            <a:rPr lang="ru-RU" sz="1400" b="0" i="0" dirty="0" smtClean="0"/>
            <a:t>Кассы и терминалы, продающие единые билеты в Крым</a:t>
          </a:r>
          <a:endParaRPr lang="ru-RU" sz="1400" dirty="0"/>
        </a:p>
      </dgm:t>
    </dgm:pt>
    <dgm:pt modelId="{A6EB0F24-694E-4329-A2A6-22A112FA38CE}" type="parTrans" cxnId="{7093ADE8-4F5D-4E4D-B375-B1F871912B9C}">
      <dgm:prSet/>
      <dgm:spPr/>
      <dgm:t>
        <a:bodyPr/>
        <a:lstStyle/>
        <a:p>
          <a:endParaRPr lang="ru-RU"/>
        </a:p>
      </dgm:t>
    </dgm:pt>
    <dgm:pt modelId="{15BB30CD-C94D-4B2B-99B0-A088C5C4FE79}" type="sibTrans" cxnId="{7093ADE8-4F5D-4E4D-B375-B1F871912B9C}">
      <dgm:prSet/>
      <dgm:spPr/>
      <dgm:t>
        <a:bodyPr/>
        <a:lstStyle/>
        <a:p>
          <a:endParaRPr lang="ru-RU"/>
        </a:p>
      </dgm:t>
    </dgm:pt>
    <dgm:pt modelId="{40A81294-724A-4A4B-AD84-81BA41892AEA}">
      <dgm:prSet custT="1"/>
      <dgm:spPr/>
      <dgm:t>
        <a:bodyPr/>
        <a:lstStyle/>
        <a:p>
          <a:r>
            <a:rPr lang="ru-RU" sz="1400" b="0" i="0" dirty="0" smtClean="0"/>
            <a:t>На официальном </a:t>
          </a:r>
          <a:r>
            <a:rPr lang="ru-RU" sz="1400" b="0" i="0" dirty="0" smtClean="0">
              <a:hlinkClick xmlns:r="http://schemas.openxmlformats.org/officeDocument/2006/relationships" r:id="rId1"/>
            </a:rPr>
            <a:t>сайте </a:t>
          </a:r>
          <a:r>
            <a:rPr lang="ru-RU" sz="1400" b="0" i="0" dirty="0" err="1" smtClean="0">
              <a:hlinkClick xmlns:r="http://schemas.openxmlformats.org/officeDocument/2006/relationships" r:id="rId1"/>
            </a:rPr>
            <a:t>РЖД</a:t>
          </a:r>
          <a:r>
            <a:rPr lang="ru-RU" sz="1400" b="0" i="0" dirty="0" smtClean="0"/>
            <a:t>. </a:t>
          </a:r>
          <a:endParaRPr lang="ru-RU" sz="1400" b="0" i="0" dirty="0"/>
        </a:p>
      </dgm:t>
    </dgm:pt>
    <dgm:pt modelId="{B5928C01-2D14-49A0-9335-2832981102E0}" type="parTrans" cxnId="{240B7397-3BA5-4953-8B26-289CEFB227A1}">
      <dgm:prSet/>
      <dgm:spPr/>
      <dgm:t>
        <a:bodyPr/>
        <a:lstStyle/>
        <a:p>
          <a:endParaRPr lang="ru-RU"/>
        </a:p>
      </dgm:t>
    </dgm:pt>
    <dgm:pt modelId="{B638178F-F007-433D-9C24-B3AD73F439FC}" type="sibTrans" cxnId="{240B7397-3BA5-4953-8B26-289CEFB227A1}">
      <dgm:prSet/>
      <dgm:spPr/>
      <dgm:t>
        <a:bodyPr/>
        <a:lstStyle/>
        <a:p>
          <a:endParaRPr lang="ru-RU"/>
        </a:p>
      </dgm:t>
    </dgm:pt>
    <dgm:pt modelId="{3D818B50-97BF-49EF-9DC8-8561D570B81D}">
      <dgm:prSet custT="1"/>
      <dgm:spPr/>
      <dgm:t>
        <a:bodyPr/>
        <a:lstStyle/>
        <a:p>
          <a:r>
            <a:rPr lang="ru-RU" sz="1400" b="0" i="0" dirty="0" smtClean="0"/>
            <a:t>На ж/д станциях в Анапе/Краснодаре</a:t>
          </a:r>
          <a:endParaRPr lang="ru-RU" sz="1400" b="0" i="0" dirty="0"/>
        </a:p>
      </dgm:t>
    </dgm:pt>
    <dgm:pt modelId="{13E6C01E-BCEB-4077-9375-B64A254B6FD5}" type="parTrans" cxnId="{EBB17B30-FAC4-4C68-9818-9A6453A2ABB5}">
      <dgm:prSet/>
      <dgm:spPr/>
      <dgm:t>
        <a:bodyPr/>
        <a:lstStyle/>
        <a:p>
          <a:endParaRPr lang="ru-RU"/>
        </a:p>
      </dgm:t>
    </dgm:pt>
    <dgm:pt modelId="{7779B65F-BC06-4E60-A4B0-70E3CBEBF559}" type="sibTrans" cxnId="{EBB17B30-FAC4-4C68-9818-9A6453A2ABB5}">
      <dgm:prSet/>
      <dgm:spPr/>
      <dgm:t>
        <a:bodyPr/>
        <a:lstStyle/>
        <a:p>
          <a:endParaRPr lang="ru-RU"/>
        </a:p>
      </dgm:t>
    </dgm:pt>
    <dgm:pt modelId="{0F2189EE-40E9-4A9E-9A47-6FBB25AB07D4}" type="pres">
      <dgm:prSet presAssocID="{8FF06662-A293-4B1A-BF40-D5A2ECAF721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33F59E2-ABA8-4C7E-BEEF-062BDC4EBB4C}" type="pres">
      <dgm:prSet presAssocID="{026DA5EE-257F-4E1C-B47D-6F70FA434F14}" presName="thickLine" presStyleLbl="alignNode1" presStyleIdx="0" presStyleCnt="1"/>
      <dgm:spPr/>
    </dgm:pt>
    <dgm:pt modelId="{4CDDB1BA-F5AD-4860-B52D-BB11C39CB3E9}" type="pres">
      <dgm:prSet presAssocID="{026DA5EE-257F-4E1C-B47D-6F70FA434F14}" presName="horz1" presStyleCnt="0"/>
      <dgm:spPr/>
    </dgm:pt>
    <dgm:pt modelId="{060D6E0F-8415-4480-BB3E-A596307A0A20}" type="pres">
      <dgm:prSet presAssocID="{026DA5EE-257F-4E1C-B47D-6F70FA434F14}" presName="tx1" presStyleLbl="revTx" presStyleIdx="0" presStyleCnt="4" custScaleX="197222"/>
      <dgm:spPr/>
      <dgm:t>
        <a:bodyPr/>
        <a:lstStyle/>
        <a:p>
          <a:endParaRPr lang="ru-RU"/>
        </a:p>
      </dgm:t>
    </dgm:pt>
    <dgm:pt modelId="{371B7832-8B76-48DF-A7BD-2157977421BC}" type="pres">
      <dgm:prSet presAssocID="{026DA5EE-257F-4E1C-B47D-6F70FA434F14}" presName="vert1" presStyleCnt="0"/>
      <dgm:spPr/>
    </dgm:pt>
    <dgm:pt modelId="{2B0E9CFD-1E48-41DF-953F-BAE73B591D7E}" type="pres">
      <dgm:prSet presAssocID="{AAF58645-B4C2-4A52-97AA-90441FD4A7C9}" presName="vertSpace2a" presStyleCnt="0"/>
      <dgm:spPr/>
    </dgm:pt>
    <dgm:pt modelId="{7DBCC78F-49E7-4FF4-942F-CB4C0083F482}" type="pres">
      <dgm:prSet presAssocID="{AAF58645-B4C2-4A52-97AA-90441FD4A7C9}" presName="horz2" presStyleCnt="0"/>
      <dgm:spPr/>
    </dgm:pt>
    <dgm:pt modelId="{9C4F45D0-97FB-4BD4-AD0F-AF5BD53F8882}" type="pres">
      <dgm:prSet presAssocID="{AAF58645-B4C2-4A52-97AA-90441FD4A7C9}" presName="horzSpace2" presStyleCnt="0"/>
      <dgm:spPr/>
    </dgm:pt>
    <dgm:pt modelId="{A2ADC269-C442-4DDD-956F-2FC243A894C4}" type="pres">
      <dgm:prSet presAssocID="{AAF58645-B4C2-4A52-97AA-90441FD4A7C9}" presName="tx2" presStyleLbl="revTx" presStyleIdx="1" presStyleCnt="4"/>
      <dgm:spPr/>
      <dgm:t>
        <a:bodyPr/>
        <a:lstStyle/>
        <a:p>
          <a:endParaRPr lang="ru-RU"/>
        </a:p>
      </dgm:t>
    </dgm:pt>
    <dgm:pt modelId="{F1F49CE3-D22E-4063-82CE-C1A92BC0AFC0}" type="pres">
      <dgm:prSet presAssocID="{AAF58645-B4C2-4A52-97AA-90441FD4A7C9}" presName="vert2" presStyleCnt="0"/>
      <dgm:spPr/>
    </dgm:pt>
    <dgm:pt modelId="{7982780C-4CEB-4C13-9511-6CD1E4BC63CA}" type="pres">
      <dgm:prSet presAssocID="{AAF58645-B4C2-4A52-97AA-90441FD4A7C9}" presName="thinLine2b" presStyleLbl="callout" presStyleIdx="0" presStyleCnt="3"/>
      <dgm:spPr/>
    </dgm:pt>
    <dgm:pt modelId="{4412B7E2-0070-43B3-8953-CB8E53F8DC17}" type="pres">
      <dgm:prSet presAssocID="{AAF58645-B4C2-4A52-97AA-90441FD4A7C9}" presName="vertSpace2b" presStyleCnt="0"/>
      <dgm:spPr/>
    </dgm:pt>
    <dgm:pt modelId="{4D8F9BFF-067B-43F9-8D03-14B7A0D09867}" type="pres">
      <dgm:prSet presAssocID="{40A81294-724A-4A4B-AD84-81BA41892AEA}" presName="horz2" presStyleCnt="0"/>
      <dgm:spPr/>
    </dgm:pt>
    <dgm:pt modelId="{ADAF40B6-172A-45D4-BE34-3F478CB22070}" type="pres">
      <dgm:prSet presAssocID="{40A81294-724A-4A4B-AD84-81BA41892AEA}" presName="horzSpace2" presStyleCnt="0"/>
      <dgm:spPr/>
    </dgm:pt>
    <dgm:pt modelId="{4106C8FC-8344-4985-BAD0-F71B4802BAFD}" type="pres">
      <dgm:prSet presAssocID="{40A81294-724A-4A4B-AD84-81BA41892AEA}" presName="tx2" presStyleLbl="revTx" presStyleIdx="2" presStyleCnt="4" custLinFactNeighborX="1513"/>
      <dgm:spPr/>
      <dgm:t>
        <a:bodyPr/>
        <a:lstStyle/>
        <a:p>
          <a:endParaRPr lang="ru-RU"/>
        </a:p>
      </dgm:t>
    </dgm:pt>
    <dgm:pt modelId="{18B5A2B3-F8BC-423B-B5DC-1407501ACD5F}" type="pres">
      <dgm:prSet presAssocID="{40A81294-724A-4A4B-AD84-81BA41892AEA}" presName="vert2" presStyleCnt="0"/>
      <dgm:spPr/>
    </dgm:pt>
    <dgm:pt modelId="{F687B6EE-0206-4EC6-A7D3-E6BB6E8435D6}" type="pres">
      <dgm:prSet presAssocID="{40A81294-724A-4A4B-AD84-81BA41892AEA}" presName="thinLine2b" presStyleLbl="callout" presStyleIdx="1" presStyleCnt="3"/>
      <dgm:spPr/>
    </dgm:pt>
    <dgm:pt modelId="{F8788477-2D51-4FF2-9580-D5943D7117BB}" type="pres">
      <dgm:prSet presAssocID="{40A81294-724A-4A4B-AD84-81BA41892AEA}" presName="vertSpace2b" presStyleCnt="0"/>
      <dgm:spPr/>
    </dgm:pt>
    <dgm:pt modelId="{14BE3C24-9517-45C9-84C8-815694946FD7}" type="pres">
      <dgm:prSet presAssocID="{3D818B50-97BF-49EF-9DC8-8561D570B81D}" presName="horz2" presStyleCnt="0"/>
      <dgm:spPr/>
    </dgm:pt>
    <dgm:pt modelId="{22B675D2-5E81-423C-82B1-A5B81F43E11B}" type="pres">
      <dgm:prSet presAssocID="{3D818B50-97BF-49EF-9DC8-8561D570B81D}" presName="horzSpace2" presStyleCnt="0"/>
      <dgm:spPr/>
    </dgm:pt>
    <dgm:pt modelId="{89A97FE6-B8AD-4AAD-B290-331EEB87DC78}" type="pres">
      <dgm:prSet presAssocID="{3D818B50-97BF-49EF-9DC8-8561D570B81D}" presName="tx2" presStyleLbl="revTx" presStyleIdx="3" presStyleCnt="4" custLinFactNeighborX="1513"/>
      <dgm:spPr/>
      <dgm:t>
        <a:bodyPr/>
        <a:lstStyle/>
        <a:p>
          <a:endParaRPr lang="ru-RU"/>
        </a:p>
      </dgm:t>
    </dgm:pt>
    <dgm:pt modelId="{93A52B75-2670-486D-8D67-326E31CAE79C}" type="pres">
      <dgm:prSet presAssocID="{3D818B50-97BF-49EF-9DC8-8561D570B81D}" presName="vert2" presStyleCnt="0"/>
      <dgm:spPr/>
    </dgm:pt>
    <dgm:pt modelId="{8EE0D33F-0B5E-4A20-9C63-F651FD2AA7B4}" type="pres">
      <dgm:prSet presAssocID="{3D818B50-97BF-49EF-9DC8-8561D570B81D}" presName="thinLine2b" presStyleLbl="callout" presStyleIdx="2" presStyleCnt="3"/>
      <dgm:spPr/>
    </dgm:pt>
    <dgm:pt modelId="{6BFD2795-D4F8-4BC4-B32A-98350706E95D}" type="pres">
      <dgm:prSet presAssocID="{3D818B50-97BF-49EF-9DC8-8561D570B81D}" presName="vertSpace2b" presStyleCnt="0"/>
      <dgm:spPr/>
    </dgm:pt>
  </dgm:ptLst>
  <dgm:cxnLst>
    <dgm:cxn modelId="{7093ADE8-4F5D-4E4D-B375-B1F871912B9C}" srcId="{026DA5EE-257F-4E1C-B47D-6F70FA434F14}" destId="{AAF58645-B4C2-4A52-97AA-90441FD4A7C9}" srcOrd="0" destOrd="0" parTransId="{A6EB0F24-694E-4329-A2A6-22A112FA38CE}" sibTransId="{15BB30CD-C94D-4B2B-99B0-A088C5C4FE79}"/>
    <dgm:cxn modelId="{C6DCE630-C6BB-4E7C-8354-CF0E6DD0D914}" type="presOf" srcId="{8FF06662-A293-4B1A-BF40-D5A2ECAF7210}" destId="{0F2189EE-40E9-4A9E-9A47-6FBB25AB07D4}" srcOrd="0" destOrd="0" presId="urn:microsoft.com/office/officeart/2008/layout/LinedList"/>
    <dgm:cxn modelId="{FDCD61F4-8C0B-4095-AC21-206913D57817}" type="presOf" srcId="{026DA5EE-257F-4E1C-B47D-6F70FA434F14}" destId="{060D6E0F-8415-4480-BB3E-A596307A0A20}" srcOrd="0" destOrd="0" presId="urn:microsoft.com/office/officeart/2008/layout/LinedList"/>
    <dgm:cxn modelId="{693005FD-377F-4CA3-BC63-18A635AEAF4B}" type="presOf" srcId="{40A81294-724A-4A4B-AD84-81BA41892AEA}" destId="{4106C8FC-8344-4985-BAD0-F71B4802BAFD}" srcOrd="0" destOrd="0" presId="urn:microsoft.com/office/officeart/2008/layout/LinedList"/>
    <dgm:cxn modelId="{067BE81A-C1E7-49B7-AEC2-79992B82F924}" type="presOf" srcId="{3D818B50-97BF-49EF-9DC8-8561D570B81D}" destId="{89A97FE6-B8AD-4AAD-B290-331EEB87DC78}" srcOrd="0" destOrd="0" presId="urn:microsoft.com/office/officeart/2008/layout/LinedList"/>
    <dgm:cxn modelId="{EBB17B30-FAC4-4C68-9818-9A6453A2ABB5}" srcId="{026DA5EE-257F-4E1C-B47D-6F70FA434F14}" destId="{3D818B50-97BF-49EF-9DC8-8561D570B81D}" srcOrd="2" destOrd="0" parTransId="{13E6C01E-BCEB-4077-9375-B64A254B6FD5}" sibTransId="{7779B65F-BC06-4E60-A4B0-70E3CBEBF559}"/>
    <dgm:cxn modelId="{240B7397-3BA5-4953-8B26-289CEFB227A1}" srcId="{026DA5EE-257F-4E1C-B47D-6F70FA434F14}" destId="{40A81294-724A-4A4B-AD84-81BA41892AEA}" srcOrd="1" destOrd="0" parTransId="{B5928C01-2D14-49A0-9335-2832981102E0}" sibTransId="{B638178F-F007-433D-9C24-B3AD73F439FC}"/>
    <dgm:cxn modelId="{B61D1973-11DC-4661-B435-55A412FAF6EA}" type="presOf" srcId="{AAF58645-B4C2-4A52-97AA-90441FD4A7C9}" destId="{A2ADC269-C442-4DDD-956F-2FC243A894C4}" srcOrd="0" destOrd="0" presId="urn:microsoft.com/office/officeart/2008/layout/LinedList"/>
    <dgm:cxn modelId="{90D67500-2386-45C2-B92A-0EB84C65F9F9}" srcId="{8FF06662-A293-4B1A-BF40-D5A2ECAF7210}" destId="{026DA5EE-257F-4E1C-B47D-6F70FA434F14}" srcOrd="0" destOrd="0" parTransId="{E9F600A2-F0DA-4A60-935D-4DEE6A5C6003}" sibTransId="{B9AA3BB1-7944-4BC7-8715-4BDE5179AF76}"/>
    <dgm:cxn modelId="{E68E406E-D1DC-4D8E-8BAF-55FE088333AD}" type="presParOf" srcId="{0F2189EE-40E9-4A9E-9A47-6FBB25AB07D4}" destId="{833F59E2-ABA8-4C7E-BEEF-062BDC4EBB4C}" srcOrd="0" destOrd="0" presId="urn:microsoft.com/office/officeart/2008/layout/LinedList"/>
    <dgm:cxn modelId="{85F546C9-8292-4413-9317-1D2C204732FD}" type="presParOf" srcId="{0F2189EE-40E9-4A9E-9A47-6FBB25AB07D4}" destId="{4CDDB1BA-F5AD-4860-B52D-BB11C39CB3E9}" srcOrd="1" destOrd="0" presId="urn:microsoft.com/office/officeart/2008/layout/LinedList"/>
    <dgm:cxn modelId="{303F846D-8949-4241-8047-62D81C36DDC5}" type="presParOf" srcId="{4CDDB1BA-F5AD-4860-B52D-BB11C39CB3E9}" destId="{060D6E0F-8415-4480-BB3E-A596307A0A20}" srcOrd="0" destOrd="0" presId="urn:microsoft.com/office/officeart/2008/layout/LinedList"/>
    <dgm:cxn modelId="{214E57A5-3976-47EC-90E9-A74A8B974BC8}" type="presParOf" srcId="{4CDDB1BA-F5AD-4860-B52D-BB11C39CB3E9}" destId="{371B7832-8B76-48DF-A7BD-2157977421BC}" srcOrd="1" destOrd="0" presId="urn:microsoft.com/office/officeart/2008/layout/LinedList"/>
    <dgm:cxn modelId="{173A34E4-8C4E-46C6-8140-413F72A0889E}" type="presParOf" srcId="{371B7832-8B76-48DF-A7BD-2157977421BC}" destId="{2B0E9CFD-1E48-41DF-953F-BAE73B591D7E}" srcOrd="0" destOrd="0" presId="urn:microsoft.com/office/officeart/2008/layout/LinedList"/>
    <dgm:cxn modelId="{BB5078AD-82D2-4961-AAD3-A23012530406}" type="presParOf" srcId="{371B7832-8B76-48DF-A7BD-2157977421BC}" destId="{7DBCC78F-49E7-4FF4-942F-CB4C0083F482}" srcOrd="1" destOrd="0" presId="urn:microsoft.com/office/officeart/2008/layout/LinedList"/>
    <dgm:cxn modelId="{D4A34CFD-C095-48A9-BE85-74772D7156A3}" type="presParOf" srcId="{7DBCC78F-49E7-4FF4-942F-CB4C0083F482}" destId="{9C4F45D0-97FB-4BD4-AD0F-AF5BD53F8882}" srcOrd="0" destOrd="0" presId="urn:microsoft.com/office/officeart/2008/layout/LinedList"/>
    <dgm:cxn modelId="{C4989A87-3F3D-4934-B746-B5098E6F1B63}" type="presParOf" srcId="{7DBCC78F-49E7-4FF4-942F-CB4C0083F482}" destId="{A2ADC269-C442-4DDD-956F-2FC243A894C4}" srcOrd="1" destOrd="0" presId="urn:microsoft.com/office/officeart/2008/layout/LinedList"/>
    <dgm:cxn modelId="{73343D4F-586A-40FD-96A7-AB63D5114287}" type="presParOf" srcId="{7DBCC78F-49E7-4FF4-942F-CB4C0083F482}" destId="{F1F49CE3-D22E-4063-82CE-C1A92BC0AFC0}" srcOrd="2" destOrd="0" presId="urn:microsoft.com/office/officeart/2008/layout/LinedList"/>
    <dgm:cxn modelId="{FBBEA01A-8C05-4AE1-8695-A3F7052689FB}" type="presParOf" srcId="{371B7832-8B76-48DF-A7BD-2157977421BC}" destId="{7982780C-4CEB-4C13-9511-6CD1E4BC63CA}" srcOrd="2" destOrd="0" presId="urn:microsoft.com/office/officeart/2008/layout/LinedList"/>
    <dgm:cxn modelId="{7F332F09-4DE5-4EA9-A775-5CA800E86A6B}" type="presParOf" srcId="{371B7832-8B76-48DF-A7BD-2157977421BC}" destId="{4412B7E2-0070-43B3-8953-CB8E53F8DC17}" srcOrd="3" destOrd="0" presId="urn:microsoft.com/office/officeart/2008/layout/LinedList"/>
    <dgm:cxn modelId="{23592CF1-1861-48C9-BAD3-FB7C72857DCD}" type="presParOf" srcId="{371B7832-8B76-48DF-A7BD-2157977421BC}" destId="{4D8F9BFF-067B-43F9-8D03-14B7A0D09867}" srcOrd="4" destOrd="0" presId="urn:microsoft.com/office/officeart/2008/layout/LinedList"/>
    <dgm:cxn modelId="{AF28F9C2-D4C5-41ED-9E56-B855220B72D1}" type="presParOf" srcId="{4D8F9BFF-067B-43F9-8D03-14B7A0D09867}" destId="{ADAF40B6-172A-45D4-BE34-3F478CB22070}" srcOrd="0" destOrd="0" presId="urn:microsoft.com/office/officeart/2008/layout/LinedList"/>
    <dgm:cxn modelId="{0A934A96-8DD6-4962-887D-4AA5A7176B20}" type="presParOf" srcId="{4D8F9BFF-067B-43F9-8D03-14B7A0D09867}" destId="{4106C8FC-8344-4985-BAD0-F71B4802BAFD}" srcOrd="1" destOrd="0" presId="urn:microsoft.com/office/officeart/2008/layout/LinedList"/>
    <dgm:cxn modelId="{C6F1B893-6F07-4041-ACA8-2E03254BE22A}" type="presParOf" srcId="{4D8F9BFF-067B-43F9-8D03-14B7A0D09867}" destId="{18B5A2B3-F8BC-423B-B5DC-1407501ACD5F}" srcOrd="2" destOrd="0" presId="urn:microsoft.com/office/officeart/2008/layout/LinedList"/>
    <dgm:cxn modelId="{6D516B5A-7976-4CE0-AE6D-858FD44E2BA0}" type="presParOf" srcId="{371B7832-8B76-48DF-A7BD-2157977421BC}" destId="{F687B6EE-0206-4EC6-A7D3-E6BB6E8435D6}" srcOrd="5" destOrd="0" presId="urn:microsoft.com/office/officeart/2008/layout/LinedList"/>
    <dgm:cxn modelId="{E614F2FB-0C79-4DCD-A43E-7AE2046084B9}" type="presParOf" srcId="{371B7832-8B76-48DF-A7BD-2157977421BC}" destId="{F8788477-2D51-4FF2-9580-D5943D7117BB}" srcOrd="6" destOrd="0" presId="urn:microsoft.com/office/officeart/2008/layout/LinedList"/>
    <dgm:cxn modelId="{9863EF2A-890D-45E0-840D-4E71F6B6F186}" type="presParOf" srcId="{371B7832-8B76-48DF-A7BD-2157977421BC}" destId="{14BE3C24-9517-45C9-84C8-815694946FD7}" srcOrd="7" destOrd="0" presId="urn:microsoft.com/office/officeart/2008/layout/LinedList"/>
    <dgm:cxn modelId="{F724139D-DBE1-4E47-916A-6A67320D2917}" type="presParOf" srcId="{14BE3C24-9517-45C9-84C8-815694946FD7}" destId="{22B675D2-5E81-423C-82B1-A5B81F43E11B}" srcOrd="0" destOrd="0" presId="urn:microsoft.com/office/officeart/2008/layout/LinedList"/>
    <dgm:cxn modelId="{883E99C3-751C-4C12-B4D1-9FC7DE6C6E96}" type="presParOf" srcId="{14BE3C24-9517-45C9-84C8-815694946FD7}" destId="{89A97FE6-B8AD-4AAD-B290-331EEB87DC78}" srcOrd="1" destOrd="0" presId="urn:microsoft.com/office/officeart/2008/layout/LinedList"/>
    <dgm:cxn modelId="{CA40329C-B663-447C-B94D-2C43208B9E9F}" type="presParOf" srcId="{14BE3C24-9517-45C9-84C8-815694946FD7}" destId="{93A52B75-2670-486D-8D67-326E31CAE79C}" srcOrd="2" destOrd="0" presId="urn:microsoft.com/office/officeart/2008/layout/LinedList"/>
    <dgm:cxn modelId="{C81B2CA9-BE23-4ED1-B78D-FDC5AC9FD1C9}" type="presParOf" srcId="{371B7832-8B76-48DF-A7BD-2157977421BC}" destId="{8EE0D33F-0B5E-4A20-9C63-F651FD2AA7B4}" srcOrd="8" destOrd="0" presId="urn:microsoft.com/office/officeart/2008/layout/LinedList"/>
    <dgm:cxn modelId="{C1F63744-5174-469F-89E4-AF65B57290C9}" type="presParOf" srcId="{371B7832-8B76-48DF-A7BD-2157977421BC}" destId="{6BFD2795-D4F8-4BC4-B32A-98350706E95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3616C9-C64E-47AC-BA75-A41942D77ABC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FB97A36-D3C4-45CE-ADCA-6B3C8BD9EC4A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Такси «Метро»</a:t>
          </a:r>
          <a:endParaRPr lang="ru-RU" dirty="0">
            <a:solidFill>
              <a:schemeClr val="bg1"/>
            </a:solidFill>
          </a:endParaRPr>
        </a:p>
      </dgm:t>
    </dgm:pt>
    <dgm:pt modelId="{ED434BB3-CA8A-436E-87A8-79DA05B013F3}" type="parTrans" cxnId="{EDBA831A-6B74-41BD-A706-129A11914FDF}">
      <dgm:prSet/>
      <dgm:spPr/>
      <dgm:t>
        <a:bodyPr/>
        <a:lstStyle/>
        <a:p>
          <a:endParaRPr lang="ru-RU"/>
        </a:p>
      </dgm:t>
    </dgm:pt>
    <dgm:pt modelId="{ABF73CCA-442F-402C-B5AC-FE02AD560470}" type="sibTrans" cxnId="{EDBA831A-6B74-41BD-A706-129A11914FDF}">
      <dgm:prSet/>
      <dgm:spPr/>
      <dgm:t>
        <a:bodyPr/>
        <a:lstStyle/>
        <a:p>
          <a:endParaRPr lang="ru-RU"/>
        </a:p>
      </dgm:t>
    </dgm:pt>
    <dgm:pt modelId="{7999DB94-06D0-4FC1-BDE5-8225A90C99F0}">
      <dgm:prSet phldrT="[Текст]" custT="1"/>
      <dgm:spPr/>
      <dgm:t>
        <a:bodyPr/>
        <a:lstStyle/>
        <a:p>
          <a:r>
            <a:rPr lang="ru-RU" sz="1400" dirty="0" smtClean="0"/>
            <a:t>+7</a:t>
          </a:r>
          <a:r>
            <a:rPr lang="ru-RU" sz="1400" b="0" i="0" u="none" dirty="0" smtClean="0"/>
            <a:t>(8692)55-77-77</a:t>
          </a:r>
          <a:endParaRPr lang="ru-RU" sz="1400" dirty="0" smtClean="0"/>
        </a:p>
      </dgm:t>
    </dgm:pt>
    <dgm:pt modelId="{0313F8D2-3ADB-4E29-9FDA-487CBF9A539C}" type="parTrans" cxnId="{120D300F-4C82-4849-9B00-569355BF8D50}">
      <dgm:prSet/>
      <dgm:spPr/>
      <dgm:t>
        <a:bodyPr/>
        <a:lstStyle/>
        <a:p>
          <a:endParaRPr lang="ru-RU"/>
        </a:p>
      </dgm:t>
    </dgm:pt>
    <dgm:pt modelId="{84221BFC-DBB5-45B6-B076-DEBAF26E36A6}" type="sibTrans" cxnId="{120D300F-4C82-4849-9B00-569355BF8D50}">
      <dgm:prSet/>
      <dgm:spPr/>
      <dgm:t>
        <a:bodyPr/>
        <a:lstStyle/>
        <a:p>
          <a:endParaRPr lang="ru-RU"/>
        </a:p>
      </dgm:t>
    </dgm:pt>
    <dgm:pt modelId="{D786023F-554D-44BA-A891-BE8AE83E845D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«</a:t>
          </a:r>
          <a:r>
            <a:rPr lang="ru-RU" dirty="0" err="1" smtClean="0">
              <a:solidFill>
                <a:schemeClr val="bg1"/>
              </a:solidFill>
            </a:rPr>
            <a:t>Севтакси</a:t>
          </a:r>
          <a:r>
            <a:rPr lang="ru-RU" dirty="0" smtClean="0">
              <a:solidFill>
                <a:schemeClr val="bg1"/>
              </a:solidFill>
            </a:rPr>
            <a:t>»</a:t>
          </a:r>
          <a:endParaRPr lang="ru-RU" dirty="0">
            <a:solidFill>
              <a:schemeClr val="bg1"/>
            </a:solidFill>
          </a:endParaRPr>
        </a:p>
      </dgm:t>
    </dgm:pt>
    <dgm:pt modelId="{305FAE04-867D-4542-809E-A94E4517760A}" type="parTrans" cxnId="{CD7C8E23-2918-44B3-B50A-779AC2925D0B}">
      <dgm:prSet/>
      <dgm:spPr/>
      <dgm:t>
        <a:bodyPr/>
        <a:lstStyle/>
        <a:p>
          <a:endParaRPr lang="ru-RU"/>
        </a:p>
      </dgm:t>
    </dgm:pt>
    <dgm:pt modelId="{26BEF867-23F0-4262-B111-E5743FEA8FF3}" type="sibTrans" cxnId="{CD7C8E23-2918-44B3-B50A-779AC2925D0B}">
      <dgm:prSet/>
      <dgm:spPr/>
      <dgm:t>
        <a:bodyPr/>
        <a:lstStyle/>
        <a:p>
          <a:endParaRPr lang="ru-RU"/>
        </a:p>
      </dgm:t>
    </dgm:pt>
    <dgm:pt modelId="{BD32CB7B-F8D0-484A-8B0B-565E2BEECDC9}">
      <dgm:prSet phldrT="[Текст]" custT="1"/>
      <dgm:spPr/>
      <dgm:t>
        <a:bodyPr/>
        <a:lstStyle/>
        <a:p>
          <a:r>
            <a:rPr lang="ru-RU" sz="1400" dirty="0" smtClean="0"/>
            <a:t>+7 (978) 555-5555</a:t>
          </a:r>
          <a:endParaRPr lang="ru-RU" sz="1400" dirty="0"/>
        </a:p>
      </dgm:t>
    </dgm:pt>
    <dgm:pt modelId="{FF49111C-ABA9-469F-98B2-1E2B5F0FFAF8}" type="parTrans" cxnId="{F435F2DF-F2D8-48A1-AFC5-59B581F7C4A1}">
      <dgm:prSet/>
      <dgm:spPr/>
      <dgm:t>
        <a:bodyPr/>
        <a:lstStyle/>
        <a:p>
          <a:endParaRPr lang="ru-RU"/>
        </a:p>
      </dgm:t>
    </dgm:pt>
    <dgm:pt modelId="{CE789009-4BDB-46D7-8331-CFAD561E0769}" type="sibTrans" cxnId="{F435F2DF-F2D8-48A1-AFC5-59B581F7C4A1}">
      <dgm:prSet/>
      <dgm:spPr/>
      <dgm:t>
        <a:bodyPr/>
        <a:lstStyle/>
        <a:p>
          <a:endParaRPr lang="ru-RU"/>
        </a:p>
      </dgm:t>
    </dgm:pt>
    <dgm:pt modelId="{B7F045FB-6D9C-46B9-B3BC-27307A5670FA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Такси «1557»</a:t>
          </a:r>
          <a:endParaRPr lang="ru-RU" dirty="0">
            <a:solidFill>
              <a:schemeClr val="bg1"/>
            </a:solidFill>
          </a:endParaRPr>
        </a:p>
      </dgm:t>
    </dgm:pt>
    <dgm:pt modelId="{6B6A24BD-E673-416D-A255-44BCFEA8BADA}" type="parTrans" cxnId="{8387AE2C-A14E-403F-9459-5AC319498C9C}">
      <dgm:prSet/>
      <dgm:spPr/>
      <dgm:t>
        <a:bodyPr/>
        <a:lstStyle/>
        <a:p>
          <a:endParaRPr lang="ru-RU"/>
        </a:p>
      </dgm:t>
    </dgm:pt>
    <dgm:pt modelId="{AE7DF0CB-F3C4-4A7E-AC30-89992FA42B88}" type="sibTrans" cxnId="{8387AE2C-A14E-403F-9459-5AC319498C9C}">
      <dgm:prSet/>
      <dgm:spPr/>
      <dgm:t>
        <a:bodyPr/>
        <a:lstStyle/>
        <a:p>
          <a:endParaRPr lang="ru-RU"/>
        </a:p>
      </dgm:t>
    </dgm:pt>
    <dgm:pt modelId="{A07AF6EA-3CBB-46AF-83FE-A33606D13F4F}">
      <dgm:prSet phldrT="[Текст]" custT="1"/>
      <dgm:spPr/>
      <dgm:t>
        <a:bodyPr/>
        <a:lstStyle/>
        <a:p>
          <a:r>
            <a:rPr lang="ru-RU" sz="1400" dirty="0" smtClean="0"/>
            <a:t>+</a:t>
          </a:r>
          <a:r>
            <a:rPr lang="ru-RU" sz="1400" b="0" i="0" dirty="0" smtClean="0"/>
            <a:t>7 (978) 740 98 60</a:t>
          </a:r>
          <a:endParaRPr lang="ru-RU" sz="1400" dirty="0"/>
        </a:p>
      </dgm:t>
    </dgm:pt>
    <dgm:pt modelId="{C86B8ED1-2C2D-4ADC-AEFC-8CE5BC5D67A7}" type="parTrans" cxnId="{0A77AFB2-9807-4B8A-824B-E47309AF5CDC}">
      <dgm:prSet/>
      <dgm:spPr/>
      <dgm:t>
        <a:bodyPr/>
        <a:lstStyle/>
        <a:p>
          <a:endParaRPr lang="ru-RU"/>
        </a:p>
      </dgm:t>
    </dgm:pt>
    <dgm:pt modelId="{15CD1C44-D74A-4191-BFE9-9ADB67051276}" type="sibTrans" cxnId="{0A77AFB2-9807-4B8A-824B-E47309AF5CDC}">
      <dgm:prSet/>
      <dgm:spPr/>
      <dgm:t>
        <a:bodyPr/>
        <a:lstStyle/>
        <a:p>
          <a:endParaRPr lang="ru-RU"/>
        </a:p>
      </dgm:t>
    </dgm:pt>
    <dgm:pt modelId="{4CF07A9C-6429-4C6A-8BA1-1204240BAF2A}">
      <dgm:prSet phldrT="[Текст]" custT="1"/>
      <dgm:spPr/>
      <dgm:t>
        <a:bodyPr/>
        <a:lstStyle/>
        <a:p>
          <a:r>
            <a:rPr lang="ru-RU" sz="1400" dirty="0" smtClean="0"/>
            <a:t>+7</a:t>
          </a:r>
          <a:r>
            <a:rPr lang="ru-RU" sz="1400" b="0" i="0" u="none" dirty="0" smtClean="0"/>
            <a:t>(978)742-15-56</a:t>
          </a:r>
          <a:endParaRPr lang="ru-RU" sz="1400" dirty="0" smtClean="0"/>
        </a:p>
      </dgm:t>
    </dgm:pt>
    <dgm:pt modelId="{C5720D11-C757-434B-88B6-D8B1DC4F1988}" type="parTrans" cxnId="{DC70FDA4-2F29-4B69-B312-82936DA88DFF}">
      <dgm:prSet/>
      <dgm:spPr/>
      <dgm:t>
        <a:bodyPr/>
        <a:lstStyle/>
        <a:p>
          <a:endParaRPr lang="ru-RU"/>
        </a:p>
      </dgm:t>
    </dgm:pt>
    <dgm:pt modelId="{BB8C1169-A2B9-4B92-9AA3-EBFC6D9E61BD}" type="sibTrans" cxnId="{DC70FDA4-2F29-4B69-B312-82936DA88DFF}">
      <dgm:prSet/>
      <dgm:spPr/>
      <dgm:t>
        <a:bodyPr/>
        <a:lstStyle/>
        <a:p>
          <a:endParaRPr lang="ru-RU"/>
        </a:p>
      </dgm:t>
    </dgm:pt>
    <dgm:pt modelId="{F0B9C9DE-40D0-481F-B036-66D28CF98A91}">
      <dgm:prSet phldrT="[Текст]" custT="1"/>
      <dgm:spPr/>
      <dgm:t>
        <a:bodyPr/>
        <a:lstStyle/>
        <a:p>
          <a:r>
            <a:rPr lang="en-US" sz="1400" u="sng" dirty="0" smtClean="0"/>
            <a:t>http://taxi1557.info/</a:t>
          </a:r>
          <a:endParaRPr lang="ru-RU" sz="1400" u="sng" dirty="0"/>
        </a:p>
      </dgm:t>
    </dgm:pt>
    <dgm:pt modelId="{E3EDE808-1949-4E1F-A2D7-F5E1C1C77022}" type="parTrans" cxnId="{7346D752-33DA-4121-B37D-4E2DD8981346}">
      <dgm:prSet/>
      <dgm:spPr/>
      <dgm:t>
        <a:bodyPr/>
        <a:lstStyle/>
        <a:p>
          <a:endParaRPr lang="ru-RU"/>
        </a:p>
      </dgm:t>
    </dgm:pt>
    <dgm:pt modelId="{D31B3350-667A-450F-A293-1F40962C30C5}" type="sibTrans" cxnId="{7346D752-33DA-4121-B37D-4E2DD8981346}">
      <dgm:prSet/>
      <dgm:spPr/>
      <dgm:t>
        <a:bodyPr/>
        <a:lstStyle/>
        <a:p>
          <a:endParaRPr lang="ru-RU"/>
        </a:p>
      </dgm:t>
    </dgm:pt>
    <dgm:pt modelId="{2886CF18-23AB-470F-9D57-BB40048EC505}">
      <dgm:prSet phldrT="[Текст]" custT="1"/>
      <dgm:spPr/>
      <dgm:t>
        <a:bodyPr/>
        <a:lstStyle/>
        <a:p>
          <a:r>
            <a:rPr lang="en-US" sz="1600" u="sng" dirty="0" smtClean="0"/>
            <a:t>https://t-metro.ru/</a:t>
          </a:r>
          <a:endParaRPr lang="ru-RU" sz="1600" u="sng" dirty="0"/>
        </a:p>
      </dgm:t>
    </dgm:pt>
    <dgm:pt modelId="{093C1625-7058-4FE1-B914-12ED9A7DB2B9}" type="parTrans" cxnId="{9310C0F1-683F-4534-8C30-E8BF333DA066}">
      <dgm:prSet/>
      <dgm:spPr/>
      <dgm:t>
        <a:bodyPr/>
        <a:lstStyle/>
        <a:p>
          <a:endParaRPr lang="ru-RU"/>
        </a:p>
      </dgm:t>
    </dgm:pt>
    <dgm:pt modelId="{A478D6AE-D8AA-4B45-A01E-6BE1B1E7132F}" type="sibTrans" cxnId="{9310C0F1-683F-4534-8C30-E8BF333DA066}">
      <dgm:prSet/>
      <dgm:spPr/>
      <dgm:t>
        <a:bodyPr/>
        <a:lstStyle/>
        <a:p>
          <a:endParaRPr lang="ru-RU"/>
        </a:p>
      </dgm:t>
    </dgm:pt>
    <dgm:pt modelId="{51F94056-A7E8-47E6-8039-B0BC6C82BBA5}">
      <dgm:prSet phldrT="[Текст]" custT="1"/>
      <dgm:spPr/>
      <dgm:t>
        <a:bodyPr/>
        <a:lstStyle/>
        <a:p>
          <a:endParaRPr lang="ru-RU" sz="1400" dirty="0"/>
        </a:p>
      </dgm:t>
    </dgm:pt>
    <dgm:pt modelId="{8DC6BFB6-4B06-48D1-973E-EE2729BF5EE7}" type="parTrans" cxnId="{4615C6A2-3A99-4B8C-AFFB-F07A83B545C0}">
      <dgm:prSet/>
      <dgm:spPr/>
      <dgm:t>
        <a:bodyPr/>
        <a:lstStyle/>
        <a:p>
          <a:endParaRPr lang="ru-RU"/>
        </a:p>
      </dgm:t>
    </dgm:pt>
    <dgm:pt modelId="{93CE461F-5910-46E0-8ECE-7984DCF4FFBC}" type="sibTrans" cxnId="{4615C6A2-3A99-4B8C-AFFB-F07A83B545C0}">
      <dgm:prSet/>
      <dgm:spPr/>
      <dgm:t>
        <a:bodyPr/>
        <a:lstStyle/>
        <a:p>
          <a:endParaRPr lang="ru-RU"/>
        </a:p>
      </dgm:t>
    </dgm:pt>
    <dgm:pt modelId="{ACCF812E-7A6A-486C-B9F8-10CF885D7CBC}">
      <dgm:prSet phldrT="[Текст]" custT="1"/>
      <dgm:spPr/>
      <dgm:t>
        <a:bodyPr/>
        <a:lstStyle/>
        <a:p>
          <a:r>
            <a:rPr lang="en-US" sz="1400" u="sng" dirty="0" smtClean="0">
              <a:solidFill>
                <a:schemeClr val="tx1"/>
              </a:solidFill>
            </a:rPr>
            <a:t>http://www.sevtaxi.com/</a:t>
          </a:r>
          <a:endParaRPr lang="ru-RU" sz="1600" u="sng" dirty="0">
            <a:solidFill>
              <a:schemeClr val="tx1"/>
            </a:solidFill>
          </a:endParaRPr>
        </a:p>
      </dgm:t>
    </dgm:pt>
    <dgm:pt modelId="{AAFCB922-296C-40DB-BDEC-51A6431A4A8B}" type="parTrans" cxnId="{6D176254-5D20-4BC0-B2DC-EA674749FB3D}">
      <dgm:prSet/>
      <dgm:spPr/>
      <dgm:t>
        <a:bodyPr/>
        <a:lstStyle/>
        <a:p>
          <a:endParaRPr lang="ru-RU"/>
        </a:p>
      </dgm:t>
    </dgm:pt>
    <dgm:pt modelId="{A652DA00-01E6-41F1-8B08-497C8213F130}" type="sibTrans" cxnId="{6D176254-5D20-4BC0-B2DC-EA674749FB3D}">
      <dgm:prSet/>
      <dgm:spPr/>
      <dgm:t>
        <a:bodyPr/>
        <a:lstStyle/>
        <a:p>
          <a:endParaRPr lang="ru-RU"/>
        </a:p>
      </dgm:t>
    </dgm:pt>
    <dgm:pt modelId="{05209AEA-2243-4003-AFD5-009B3B3D0FDA}">
      <dgm:prSet phldrT="[Текст]" custT="1"/>
      <dgm:spPr/>
      <dgm:t>
        <a:bodyPr/>
        <a:lstStyle/>
        <a:p>
          <a:endParaRPr lang="ru-RU" sz="1400" dirty="0"/>
        </a:p>
      </dgm:t>
    </dgm:pt>
    <dgm:pt modelId="{CE9B79CB-2BB6-4B27-BA1E-2BEA7436120B}" type="parTrans" cxnId="{387060AC-1FE3-4663-BF8F-3CCBD9C67267}">
      <dgm:prSet/>
      <dgm:spPr/>
      <dgm:t>
        <a:bodyPr/>
        <a:lstStyle/>
        <a:p>
          <a:endParaRPr lang="ru-RU"/>
        </a:p>
      </dgm:t>
    </dgm:pt>
    <dgm:pt modelId="{0DC01C99-B08B-4F75-B0AD-1BBC9BCCA60B}" type="sibTrans" cxnId="{387060AC-1FE3-4663-BF8F-3CCBD9C67267}">
      <dgm:prSet/>
      <dgm:spPr/>
      <dgm:t>
        <a:bodyPr/>
        <a:lstStyle/>
        <a:p>
          <a:endParaRPr lang="ru-RU"/>
        </a:p>
      </dgm:t>
    </dgm:pt>
    <dgm:pt modelId="{39B2F3F9-EAA1-4AEF-AC73-76305CA94963}">
      <dgm:prSet custT="1"/>
      <dgm:spPr/>
      <dgm:t>
        <a:bodyPr/>
        <a:lstStyle/>
        <a:p>
          <a:r>
            <a:rPr lang="ru-RU" sz="1400" dirty="0" smtClean="0"/>
            <a:t>+7 (978) 749-1552</a:t>
          </a:r>
        </a:p>
      </dgm:t>
    </dgm:pt>
    <dgm:pt modelId="{6CF1576A-8D43-4631-8F39-F9283505ED8D}" type="parTrans" cxnId="{A07C35B3-77F5-4302-A732-D7ECF50FD325}">
      <dgm:prSet/>
      <dgm:spPr/>
      <dgm:t>
        <a:bodyPr/>
        <a:lstStyle/>
        <a:p>
          <a:endParaRPr lang="ru-RU"/>
        </a:p>
      </dgm:t>
    </dgm:pt>
    <dgm:pt modelId="{1BDF515D-48B0-437C-8387-0A12BA4D0E06}" type="sibTrans" cxnId="{A07C35B3-77F5-4302-A732-D7ECF50FD325}">
      <dgm:prSet/>
      <dgm:spPr/>
      <dgm:t>
        <a:bodyPr/>
        <a:lstStyle/>
        <a:p>
          <a:endParaRPr lang="ru-RU"/>
        </a:p>
      </dgm:t>
    </dgm:pt>
    <dgm:pt modelId="{F958437A-379A-4B79-91C7-8F585930DE7A}">
      <dgm:prSet phldrT="[Текст]" custT="1"/>
      <dgm:spPr/>
      <dgm:t>
        <a:bodyPr/>
        <a:lstStyle/>
        <a:p>
          <a:endParaRPr lang="ru-RU" sz="1400" dirty="0"/>
        </a:p>
      </dgm:t>
    </dgm:pt>
    <dgm:pt modelId="{0D0DA1BD-D1E1-407F-A2C4-242116E17A4D}" type="parTrans" cxnId="{4478B3DD-5B9C-4400-96F0-8028E77A0FC5}">
      <dgm:prSet/>
      <dgm:spPr/>
      <dgm:t>
        <a:bodyPr/>
        <a:lstStyle/>
        <a:p>
          <a:endParaRPr lang="ru-RU"/>
        </a:p>
      </dgm:t>
    </dgm:pt>
    <dgm:pt modelId="{39690552-DBD9-46A5-AB1E-DC7C35D380CC}" type="sibTrans" cxnId="{4478B3DD-5B9C-4400-96F0-8028E77A0FC5}">
      <dgm:prSet/>
      <dgm:spPr/>
      <dgm:t>
        <a:bodyPr/>
        <a:lstStyle/>
        <a:p>
          <a:endParaRPr lang="ru-RU"/>
        </a:p>
      </dgm:t>
    </dgm:pt>
    <dgm:pt modelId="{7CE839C1-8B9E-4EB6-A3CD-FC0C1B61869E}">
      <dgm:prSet phldrT="[Текст]" custT="1"/>
      <dgm:spPr/>
      <dgm:t>
        <a:bodyPr/>
        <a:lstStyle/>
        <a:p>
          <a:r>
            <a:rPr lang="ru-RU" sz="1400" b="0" i="0" dirty="0" smtClean="0"/>
            <a:t>+7 (978) 911 1557</a:t>
          </a:r>
          <a:endParaRPr lang="ru-RU" sz="1400" dirty="0"/>
        </a:p>
      </dgm:t>
    </dgm:pt>
    <dgm:pt modelId="{EA85C815-78EE-4672-A598-7966189C5B3E}" type="parTrans" cxnId="{C12A16BE-93AB-4DD3-8CDB-E385620621A7}">
      <dgm:prSet/>
      <dgm:spPr/>
      <dgm:t>
        <a:bodyPr/>
        <a:lstStyle/>
        <a:p>
          <a:endParaRPr lang="ru-RU"/>
        </a:p>
      </dgm:t>
    </dgm:pt>
    <dgm:pt modelId="{77754C6C-8AEE-46C4-90C2-71610950F4C0}" type="sibTrans" cxnId="{C12A16BE-93AB-4DD3-8CDB-E385620621A7}">
      <dgm:prSet/>
      <dgm:spPr/>
      <dgm:t>
        <a:bodyPr/>
        <a:lstStyle/>
        <a:p>
          <a:endParaRPr lang="ru-RU"/>
        </a:p>
      </dgm:t>
    </dgm:pt>
    <dgm:pt modelId="{C0B717DB-05B9-4DFB-B9E8-1B8A37900CE6}" type="pres">
      <dgm:prSet presAssocID="{D13616C9-C64E-47AC-BA75-A41942D77ABC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F1C26A0A-4207-441F-9F11-603A2DEBFCE5}" type="pres">
      <dgm:prSet presAssocID="{FFB97A36-D3C4-45CE-ADCA-6B3C8BD9EC4A}" presName="composite" presStyleCnt="0"/>
      <dgm:spPr/>
      <dgm:t>
        <a:bodyPr/>
        <a:lstStyle/>
        <a:p>
          <a:endParaRPr lang="ru-RU"/>
        </a:p>
      </dgm:t>
    </dgm:pt>
    <dgm:pt modelId="{65924918-6C37-4E65-BD34-DF0F8A83A6E5}" type="pres">
      <dgm:prSet presAssocID="{FFB97A36-D3C4-45CE-ADCA-6B3C8BD9EC4A}" presName="Accent" presStyleLbl="alignAcc1" presStyleIdx="0" presStyleCnt="3"/>
      <dgm:spPr/>
      <dgm:t>
        <a:bodyPr/>
        <a:lstStyle/>
        <a:p>
          <a:endParaRPr lang="ru-RU"/>
        </a:p>
      </dgm:t>
    </dgm:pt>
    <dgm:pt modelId="{7A3650FE-8BC5-40F6-9944-6A3DB0289AF4}" type="pres">
      <dgm:prSet presAssocID="{FFB97A36-D3C4-45CE-ADCA-6B3C8BD9EC4A}" presName="Image" presStyleLbl="node1" presStyleIdx="0" presStyleCnt="3" custScaleX="110316" custScaleY="80820" custLinFactNeighborX="8335" custLinFactNeighborY="12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DEB12356-9CB8-45D5-B473-E244AEDA8FCE}" type="pres">
      <dgm:prSet presAssocID="{FFB97A36-D3C4-45CE-ADCA-6B3C8BD9EC4A}" presName="Child" presStyleLbl="revTx" presStyleIdx="0" presStyleCnt="3" custScaleX="121190" custLinFactNeighborX="8768" custLinFactNeighborY="1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C6C70-D38D-4094-B285-5D5D0369A50E}" type="pres">
      <dgm:prSet presAssocID="{FFB97A36-D3C4-45CE-ADCA-6B3C8BD9EC4A}" presName="Parent" presStyleLbl="alignNode1" presStyleIdx="0" presStyleCnt="3" custLinFactNeighborX="12076" custLinFactNeighborY="-7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1EDAD-1520-43AE-B2B7-F8BC26AE06CE}" type="pres">
      <dgm:prSet presAssocID="{ABF73CCA-442F-402C-B5AC-FE02AD560470}" presName="sibTrans" presStyleCnt="0"/>
      <dgm:spPr/>
      <dgm:t>
        <a:bodyPr/>
        <a:lstStyle/>
        <a:p>
          <a:endParaRPr lang="ru-RU"/>
        </a:p>
      </dgm:t>
    </dgm:pt>
    <dgm:pt modelId="{E0F29DEC-D971-498B-BC8B-38E025919E47}" type="pres">
      <dgm:prSet presAssocID="{D786023F-554D-44BA-A891-BE8AE83E845D}" presName="composite" presStyleCnt="0"/>
      <dgm:spPr/>
      <dgm:t>
        <a:bodyPr/>
        <a:lstStyle/>
        <a:p>
          <a:endParaRPr lang="ru-RU"/>
        </a:p>
      </dgm:t>
    </dgm:pt>
    <dgm:pt modelId="{77600CE7-5CE2-40EE-AFA5-58FB93E345E3}" type="pres">
      <dgm:prSet presAssocID="{D786023F-554D-44BA-A891-BE8AE83E845D}" presName="Accent" presStyleLbl="alignAcc1" presStyleIdx="1" presStyleCnt="3" custLinFactX="-314794" custLinFactNeighborX="-400000" custLinFactNeighborY="-1309"/>
      <dgm:spPr/>
      <dgm:t>
        <a:bodyPr/>
        <a:lstStyle/>
        <a:p>
          <a:endParaRPr lang="ru-RU"/>
        </a:p>
      </dgm:t>
    </dgm:pt>
    <dgm:pt modelId="{0A2E82CE-A518-4F98-93BB-CE7842A9EC7B}" type="pres">
      <dgm:prSet presAssocID="{D786023F-554D-44BA-A891-BE8AE83E845D}" presName="Image" presStyleLbl="node1" presStyleIdx="1" presStyleCnt="3" custScaleX="128847" custScaleY="82402" custLinFactNeighborX="1919" custLinFactNeighborY="41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2343" r="-118748" b="-6511"/>
          </a:stretch>
        </a:blipFill>
      </dgm:spPr>
      <dgm:t>
        <a:bodyPr/>
        <a:lstStyle/>
        <a:p>
          <a:endParaRPr lang="ru-RU"/>
        </a:p>
      </dgm:t>
    </dgm:pt>
    <dgm:pt modelId="{1B9A4041-598E-4939-850A-A4C616CC6608}" type="pres">
      <dgm:prSet presAssocID="{D786023F-554D-44BA-A891-BE8AE83E845D}" presName="Child" presStyleLbl="revTx" presStyleIdx="1" presStyleCnt="3" custScaleX="132038" custScaleY="97333" custLinFactNeighborX="2854" custLinFactNeighborY="-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EB6B8-5883-44A6-B926-0FD24BD6ACFF}" type="pres">
      <dgm:prSet presAssocID="{D786023F-554D-44BA-A891-BE8AE83E845D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6322F-A304-4BB1-8D71-09644D341131}" type="pres">
      <dgm:prSet presAssocID="{26BEF867-23F0-4262-B111-E5743FEA8FF3}" presName="sibTrans" presStyleCnt="0"/>
      <dgm:spPr/>
      <dgm:t>
        <a:bodyPr/>
        <a:lstStyle/>
        <a:p>
          <a:endParaRPr lang="ru-RU"/>
        </a:p>
      </dgm:t>
    </dgm:pt>
    <dgm:pt modelId="{37B36FD4-DA98-4E00-9745-E893BDD6099C}" type="pres">
      <dgm:prSet presAssocID="{B7F045FB-6D9C-46B9-B3BC-27307A5670FA}" presName="composite" presStyleCnt="0"/>
      <dgm:spPr/>
      <dgm:t>
        <a:bodyPr/>
        <a:lstStyle/>
        <a:p>
          <a:endParaRPr lang="ru-RU"/>
        </a:p>
      </dgm:t>
    </dgm:pt>
    <dgm:pt modelId="{5C68B236-8BEB-454E-85E2-A73B7681850C}" type="pres">
      <dgm:prSet presAssocID="{B7F045FB-6D9C-46B9-B3BC-27307A5670FA}" presName="Accent" presStyleLbl="alignAcc1" presStyleIdx="2" presStyleCnt="3" custLinFactX="-100000" custLinFactNeighborX="-160636" custLinFactNeighborY="1308"/>
      <dgm:spPr/>
      <dgm:t>
        <a:bodyPr/>
        <a:lstStyle/>
        <a:p>
          <a:endParaRPr lang="ru-RU"/>
        </a:p>
      </dgm:t>
    </dgm:pt>
    <dgm:pt modelId="{7C6C3379-A279-4490-AB52-FF1BC1E93914}" type="pres">
      <dgm:prSet presAssocID="{B7F045FB-6D9C-46B9-B3BC-27307A5670FA}" presName="Image" presStyleLbl="node1" presStyleIdx="2" presStyleCnt="3" custScaleX="121545" custScaleY="78423" custLinFactNeighborX="13189" custLinFactNeighborY="-2482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46" t="9042" r="-3245" b="11042"/>
          </a:stretch>
        </a:blipFill>
      </dgm:spPr>
      <dgm:t>
        <a:bodyPr/>
        <a:lstStyle/>
        <a:p>
          <a:endParaRPr lang="ru-RU"/>
        </a:p>
      </dgm:t>
    </dgm:pt>
    <dgm:pt modelId="{4DF49E80-1284-4E38-8077-F8CCF55CFD43}" type="pres">
      <dgm:prSet presAssocID="{B7F045FB-6D9C-46B9-B3BC-27307A5670FA}" presName="Child" presStyleLbl="revTx" presStyleIdx="2" presStyleCnt="3" custScaleX="123267" custLinFactNeighborX="13266" custLinFactNeighborY="-3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A5EE5-A7FB-43DF-A1D6-F1551204832C}" type="pres">
      <dgm:prSet presAssocID="{B7F045FB-6D9C-46B9-B3BC-27307A5670FA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7060AC-1FE3-4663-BF8F-3CCBD9C67267}" srcId="{D786023F-554D-44BA-A891-BE8AE83E845D}" destId="{05209AEA-2243-4003-AFD5-009B3B3D0FDA}" srcOrd="2" destOrd="0" parTransId="{CE9B79CB-2BB6-4B27-BA1E-2BEA7436120B}" sibTransId="{0DC01C99-B08B-4F75-B0AD-1BBC9BCCA60B}"/>
    <dgm:cxn modelId="{CD7C8E23-2918-44B3-B50A-779AC2925D0B}" srcId="{D13616C9-C64E-47AC-BA75-A41942D77ABC}" destId="{D786023F-554D-44BA-A891-BE8AE83E845D}" srcOrd="1" destOrd="0" parTransId="{305FAE04-867D-4542-809E-A94E4517760A}" sibTransId="{26BEF867-23F0-4262-B111-E5743FEA8FF3}"/>
    <dgm:cxn modelId="{0A77AFB2-9807-4B8A-824B-E47309AF5CDC}" srcId="{B7F045FB-6D9C-46B9-B3BC-27307A5670FA}" destId="{A07AF6EA-3CBB-46AF-83FE-A33606D13F4F}" srcOrd="0" destOrd="0" parTransId="{C86B8ED1-2C2D-4ADC-AEFC-8CE5BC5D67A7}" sibTransId="{15CD1C44-D74A-4191-BFE9-9ADB67051276}"/>
    <dgm:cxn modelId="{7346D752-33DA-4121-B37D-4E2DD8981346}" srcId="{B7F045FB-6D9C-46B9-B3BC-27307A5670FA}" destId="{F0B9C9DE-40D0-481F-B036-66D28CF98A91}" srcOrd="3" destOrd="0" parTransId="{E3EDE808-1949-4E1F-A2D7-F5E1C1C77022}" sibTransId="{D31B3350-667A-450F-A293-1F40962C30C5}"/>
    <dgm:cxn modelId="{81DD5DA1-A282-4A80-9F24-3B6CCC132A64}" type="presOf" srcId="{39B2F3F9-EAA1-4AEF-AC73-76305CA94963}" destId="{1B9A4041-598E-4939-850A-A4C616CC6608}" srcOrd="0" destOrd="1" presId="urn:microsoft.com/office/officeart/2008/layout/TitlePictureLineup"/>
    <dgm:cxn modelId="{0F3C8B4E-0EC4-49CE-AF20-F70400E61E9C}" type="presOf" srcId="{A07AF6EA-3CBB-46AF-83FE-A33606D13F4F}" destId="{4DF49E80-1284-4E38-8077-F8CCF55CFD43}" srcOrd="0" destOrd="0" presId="urn:microsoft.com/office/officeart/2008/layout/TitlePictureLineup"/>
    <dgm:cxn modelId="{34026136-01D5-4122-9FC5-F223BB29F51A}" type="presOf" srcId="{D786023F-554D-44BA-A891-BE8AE83E845D}" destId="{C56EB6B8-5883-44A6-B926-0FD24BD6ACFF}" srcOrd="0" destOrd="0" presId="urn:microsoft.com/office/officeart/2008/layout/TitlePictureLineup"/>
    <dgm:cxn modelId="{D44CE4AC-6733-4093-9533-3DDD8FFE9E06}" type="presOf" srcId="{2886CF18-23AB-470F-9D57-BB40048EC505}" destId="{DEB12356-9CB8-45D5-B473-E244AEDA8FCE}" srcOrd="0" destOrd="3" presId="urn:microsoft.com/office/officeart/2008/layout/TitlePictureLineup"/>
    <dgm:cxn modelId="{6D176254-5D20-4BC0-B2DC-EA674749FB3D}" srcId="{D786023F-554D-44BA-A891-BE8AE83E845D}" destId="{ACCF812E-7A6A-486C-B9F8-10CF885D7CBC}" srcOrd="3" destOrd="0" parTransId="{AAFCB922-296C-40DB-BDEC-51A6431A4A8B}" sibTransId="{A652DA00-01E6-41F1-8B08-497C8213F130}"/>
    <dgm:cxn modelId="{4478B3DD-5B9C-4400-96F0-8028E77A0FC5}" srcId="{B7F045FB-6D9C-46B9-B3BC-27307A5670FA}" destId="{F958437A-379A-4B79-91C7-8F585930DE7A}" srcOrd="2" destOrd="0" parTransId="{0D0DA1BD-D1E1-407F-A2C4-242116E17A4D}" sibTransId="{39690552-DBD9-46A5-AB1E-DC7C35D380CC}"/>
    <dgm:cxn modelId="{120D300F-4C82-4849-9B00-569355BF8D50}" srcId="{FFB97A36-D3C4-45CE-ADCA-6B3C8BD9EC4A}" destId="{7999DB94-06D0-4FC1-BDE5-8225A90C99F0}" srcOrd="0" destOrd="0" parTransId="{0313F8D2-3ADB-4E29-9FDA-487CBF9A539C}" sibTransId="{84221BFC-DBB5-45B6-B076-DEBAF26E36A6}"/>
    <dgm:cxn modelId="{DC70FDA4-2F29-4B69-B312-82936DA88DFF}" srcId="{FFB97A36-D3C4-45CE-ADCA-6B3C8BD9EC4A}" destId="{4CF07A9C-6429-4C6A-8BA1-1204240BAF2A}" srcOrd="1" destOrd="0" parTransId="{C5720D11-C757-434B-88B6-D8B1DC4F1988}" sibTransId="{BB8C1169-A2B9-4B92-9AA3-EBFC6D9E61BD}"/>
    <dgm:cxn modelId="{FCA9887C-054D-4276-9656-99694BBA4253}" type="presOf" srcId="{BD32CB7B-F8D0-484A-8B0B-565E2BEECDC9}" destId="{1B9A4041-598E-4939-850A-A4C616CC6608}" srcOrd="0" destOrd="0" presId="urn:microsoft.com/office/officeart/2008/layout/TitlePictureLineup"/>
    <dgm:cxn modelId="{EDBA831A-6B74-41BD-A706-129A11914FDF}" srcId="{D13616C9-C64E-47AC-BA75-A41942D77ABC}" destId="{FFB97A36-D3C4-45CE-ADCA-6B3C8BD9EC4A}" srcOrd="0" destOrd="0" parTransId="{ED434BB3-CA8A-436E-87A8-79DA05B013F3}" sibTransId="{ABF73CCA-442F-402C-B5AC-FE02AD560470}"/>
    <dgm:cxn modelId="{8502F44E-460D-453D-AF8C-65E796AC7CF4}" type="presOf" srcId="{7CE839C1-8B9E-4EB6-A3CD-FC0C1B61869E}" destId="{4DF49E80-1284-4E38-8077-F8CCF55CFD43}" srcOrd="0" destOrd="1" presId="urn:microsoft.com/office/officeart/2008/layout/TitlePictureLineup"/>
    <dgm:cxn modelId="{C443EA28-B4CE-46D8-9D5D-0BCF51ABB369}" type="presOf" srcId="{D13616C9-C64E-47AC-BA75-A41942D77ABC}" destId="{C0B717DB-05B9-4DFB-B9E8-1B8A37900CE6}" srcOrd="0" destOrd="0" presId="urn:microsoft.com/office/officeart/2008/layout/TitlePictureLineup"/>
    <dgm:cxn modelId="{700574E6-4748-49C8-8745-DF7160A73BB9}" type="presOf" srcId="{05209AEA-2243-4003-AFD5-009B3B3D0FDA}" destId="{1B9A4041-598E-4939-850A-A4C616CC6608}" srcOrd="0" destOrd="2" presId="urn:microsoft.com/office/officeart/2008/layout/TitlePictureLineup"/>
    <dgm:cxn modelId="{9FAA6A69-172C-410E-B039-4FB4452FC94E}" type="presOf" srcId="{FFB97A36-D3C4-45CE-ADCA-6B3C8BD9EC4A}" destId="{ACBC6C70-D38D-4094-B285-5D5D0369A50E}" srcOrd="0" destOrd="0" presId="urn:microsoft.com/office/officeart/2008/layout/TitlePictureLineup"/>
    <dgm:cxn modelId="{A07C35B3-77F5-4302-A732-D7ECF50FD325}" srcId="{D786023F-554D-44BA-A891-BE8AE83E845D}" destId="{39B2F3F9-EAA1-4AEF-AC73-76305CA94963}" srcOrd="1" destOrd="0" parTransId="{6CF1576A-8D43-4631-8F39-F9283505ED8D}" sibTransId="{1BDF515D-48B0-437C-8387-0A12BA4D0E06}"/>
    <dgm:cxn modelId="{29242917-0A99-4E35-9BC8-97606F8AA9C4}" type="presOf" srcId="{4CF07A9C-6429-4C6A-8BA1-1204240BAF2A}" destId="{DEB12356-9CB8-45D5-B473-E244AEDA8FCE}" srcOrd="0" destOrd="1" presId="urn:microsoft.com/office/officeart/2008/layout/TitlePictureLineup"/>
    <dgm:cxn modelId="{8387AE2C-A14E-403F-9459-5AC319498C9C}" srcId="{D13616C9-C64E-47AC-BA75-A41942D77ABC}" destId="{B7F045FB-6D9C-46B9-B3BC-27307A5670FA}" srcOrd="2" destOrd="0" parTransId="{6B6A24BD-E673-416D-A255-44BCFEA8BADA}" sibTransId="{AE7DF0CB-F3C4-4A7E-AC30-89992FA42B88}"/>
    <dgm:cxn modelId="{FEC4E227-B9BE-4D43-B1D3-86AE692BD8BC}" type="presOf" srcId="{F958437A-379A-4B79-91C7-8F585930DE7A}" destId="{4DF49E80-1284-4E38-8077-F8CCF55CFD43}" srcOrd="0" destOrd="2" presId="urn:microsoft.com/office/officeart/2008/layout/TitlePictureLineup"/>
    <dgm:cxn modelId="{4615C6A2-3A99-4B8C-AFFB-F07A83B545C0}" srcId="{FFB97A36-D3C4-45CE-ADCA-6B3C8BD9EC4A}" destId="{51F94056-A7E8-47E6-8039-B0BC6C82BBA5}" srcOrd="2" destOrd="0" parTransId="{8DC6BFB6-4B06-48D1-973E-EE2729BF5EE7}" sibTransId="{93CE461F-5910-46E0-8ECE-7984DCF4FFBC}"/>
    <dgm:cxn modelId="{F9D527A5-2175-4CFB-9C61-6856D6587F54}" type="presOf" srcId="{51F94056-A7E8-47E6-8039-B0BC6C82BBA5}" destId="{DEB12356-9CB8-45D5-B473-E244AEDA8FCE}" srcOrd="0" destOrd="2" presId="urn:microsoft.com/office/officeart/2008/layout/TitlePictureLineup"/>
    <dgm:cxn modelId="{22568C7E-5DDD-4681-881D-C622B86D6A8D}" type="presOf" srcId="{ACCF812E-7A6A-486C-B9F8-10CF885D7CBC}" destId="{1B9A4041-598E-4939-850A-A4C616CC6608}" srcOrd="0" destOrd="3" presId="urn:microsoft.com/office/officeart/2008/layout/TitlePictureLineup"/>
    <dgm:cxn modelId="{7FBF522D-ADD3-4B60-8C27-2D794C7ED10A}" type="presOf" srcId="{B7F045FB-6D9C-46B9-B3BC-27307A5670FA}" destId="{AEEA5EE5-A7FB-43DF-A1D6-F1551204832C}" srcOrd="0" destOrd="0" presId="urn:microsoft.com/office/officeart/2008/layout/TitlePictureLineup"/>
    <dgm:cxn modelId="{235F34C7-A1A7-47FA-978A-8303C4070903}" type="presOf" srcId="{F0B9C9DE-40D0-481F-B036-66D28CF98A91}" destId="{4DF49E80-1284-4E38-8077-F8CCF55CFD43}" srcOrd="0" destOrd="3" presId="urn:microsoft.com/office/officeart/2008/layout/TitlePictureLineup"/>
    <dgm:cxn modelId="{9310C0F1-683F-4534-8C30-E8BF333DA066}" srcId="{FFB97A36-D3C4-45CE-ADCA-6B3C8BD9EC4A}" destId="{2886CF18-23AB-470F-9D57-BB40048EC505}" srcOrd="3" destOrd="0" parTransId="{093C1625-7058-4FE1-B914-12ED9A7DB2B9}" sibTransId="{A478D6AE-D8AA-4B45-A01E-6BE1B1E7132F}"/>
    <dgm:cxn modelId="{1BDA5D8B-6BF6-45F9-BCCC-81B400673813}" type="presOf" srcId="{7999DB94-06D0-4FC1-BDE5-8225A90C99F0}" destId="{DEB12356-9CB8-45D5-B473-E244AEDA8FCE}" srcOrd="0" destOrd="0" presId="urn:microsoft.com/office/officeart/2008/layout/TitlePictureLineup"/>
    <dgm:cxn modelId="{F435F2DF-F2D8-48A1-AFC5-59B581F7C4A1}" srcId="{D786023F-554D-44BA-A891-BE8AE83E845D}" destId="{BD32CB7B-F8D0-484A-8B0B-565E2BEECDC9}" srcOrd="0" destOrd="0" parTransId="{FF49111C-ABA9-469F-98B2-1E2B5F0FFAF8}" sibTransId="{CE789009-4BDB-46D7-8331-CFAD561E0769}"/>
    <dgm:cxn modelId="{C12A16BE-93AB-4DD3-8CDB-E385620621A7}" srcId="{B7F045FB-6D9C-46B9-B3BC-27307A5670FA}" destId="{7CE839C1-8B9E-4EB6-A3CD-FC0C1B61869E}" srcOrd="1" destOrd="0" parTransId="{EA85C815-78EE-4672-A598-7966189C5B3E}" sibTransId="{77754C6C-8AEE-46C4-90C2-71610950F4C0}"/>
    <dgm:cxn modelId="{E32D5FAC-E954-4FAE-9EF8-1400DA45E6E3}" type="presParOf" srcId="{C0B717DB-05B9-4DFB-B9E8-1B8A37900CE6}" destId="{F1C26A0A-4207-441F-9F11-603A2DEBFCE5}" srcOrd="0" destOrd="0" presId="urn:microsoft.com/office/officeart/2008/layout/TitlePictureLineup"/>
    <dgm:cxn modelId="{CE3661FF-26E2-4AC4-96FD-F8CFDD617BCA}" type="presParOf" srcId="{F1C26A0A-4207-441F-9F11-603A2DEBFCE5}" destId="{65924918-6C37-4E65-BD34-DF0F8A83A6E5}" srcOrd="0" destOrd="0" presId="urn:microsoft.com/office/officeart/2008/layout/TitlePictureLineup"/>
    <dgm:cxn modelId="{F29F5848-6FF1-4D4B-B9AE-E899A3CE631B}" type="presParOf" srcId="{F1C26A0A-4207-441F-9F11-603A2DEBFCE5}" destId="{7A3650FE-8BC5-40F6-9944-6A3DB0289AF4}" srcOrd="1" destOrd="0" presId="urn:microsoft.com/office/officeart/2008/layout/TitlePictureLineup"/>
    <dgm:cxn modelId="{A3B59B67-34F9-489B-88CA-4C805DDEE44F}" type="presParOf" srcId="{F1C26A0A-4207-441F-9F11-603A2DEBFCE5}" destId="{DEB12356-9CB8-45D5-B473-E244AEDA8FCE}" srcOrd="2" destOrd="0" presId="urn:microsoft.com/office/officeart/2008/layout/TitlePictureLineup"/>
    <dgm:cxn modelId="{EEC638AE-9B3C-4948-BF5B-20A2D32F00CE}" type="presParOf" srcId="{F1C26A0A-4207-441F-9F11-603A2DEBFCE5}" destId="{ACBC6C70-D38D-4094-B285-5D5D0369A50E}" srcOrd="3" destOrd="0" presId="urn:microsoft.com/office/officeart/2008/layout/TitlePictureLineup"/>
    <dgm:cxn modelId="{5E711AA8-6EE7-4D9F-92AF-6C199C5CBEE0}" type="presParOf" srcId="{C0B717DB-05B9-4DFB-B9E8-1B8A37900CE6}" destId="{69F1EDAD-1520-43AE-B2B7-F8BC26AE06CE}" srcOrd="1" destOrd="0" presId="urn:microsoft.com/office/officeart/2008/layout/TitlePictureLineup"/>
    <dgm:cxn modelId="{B5B2B366-2FB5-4034-8AD4-CBD53F139B41}" type="presParOf" srcId="{C0B717DB-05B9-4DFB-B9E8-1B8A37900CE6}" destId="{E0F29DEC-D971-498B-BC8B-38E025919E47}" srcOrd="2" destOrd="0" presId="urn:microsoft.com/office/officeart/2008/layout/TitlePictureLineup"/>
    <dgm:cxn modelId="{C6615528-395F-47EF-B942-9207D2B9826E}" type="presParOf" srcId="{E0F29DEC-D971-498B-BC8B-38E025919E47}" destId="{77600CE7-5CE2-40EE-AFA5-58FB93E345E3}" srcOrd="0" destOrd="0" presId="urn:microsoft.com/office/officeart/2008/layout/TitlePictureLineup"/>
    <dgm:cxn modelId="{85FBF7D0-7DB4-4EEE-ADCA-FDA5FBD22A91}" type="presParOf" srcId="{E0F29DEC-D971-498B-BC8B-38E025919E47}" destId="{0A2E82CE-A518-4F98-93BB-CE7842A9EC7B}" srcOrd="1" destOrd="0" presId="urn:microsoft.com/office/officeart/2008/layout/TitlePictureLineup"/>
    <dgm:cxn modelId="{8316304F-EE7C-4D1D-A01A-E83DDC99859B}" type="presParOf" srcId="{E0F29DEC-D971-498B-BC8B-38E025919E47}" destId="{1B9A4041-598E-4939-850A-A4C616CC6608}" srcOrd="2" destOrd="0" presId="urn:microsoft.com/office/officeart/2008/layout/TitlePictureLineup"/>
    <dgm:cxn modelId="{E91C3901-19B1-4C07-9475-BED010B25B60}" type="presParOf" srcId="{E0F29DEC-D971-498B-BC8B-38E025919E47}" destId="{C56EB6B8-5883-44A6-B926-0FD24BD6ACFF}" srcOrd="3" destOrd="0" presId="urn:microsoft.com/office/officeart/2008/layout/TitlePictureLineup"/>
    <dgm:cxn modelId="{AF529C5E-2833-4D58-A908-873F99273380}" type="presParOf" srcId="{C0B717DB-05B9-4DFB-B9E8-1B8A37900CE6}" destId="{FC16322F-A304-4BB1-8D71-09644D341131}" srcOrd="3" destOrd="0" presId="urn:microsoft.com/office/officeart/2008/layout/TitlePictureLineup"/>
    <dgm:cxn modelId="{71A1A740-0BBF-4AC8-B3E5-17BC10377F23}" type="presParOf" srcId="{C0B717DB-05B9-4DFB-B9E8-1B8A37900CE6}" destId="{37B36FD4-DA98-4E00-9745-E893BDD6099C}" srcOrd="4" destOrd="0" presId="urn:microsoft.com/office/officeart/2008/layout/TitlePictureLineup"/>
    <dgm:cxn modelId="{B0CA573D-FAB4-4305-8986-28583341F5A4}" type="presParOf" srcId="{37B36FD4-DA98-4E00-9745-E893BDD6099C}" destId="{5C68B236-8BEB-454E-85E2-A73B7681850C}" srcOrd="0" destOrd="0" presId="urn:microsoft.com/office/officeart/2008/layout/TitlePictureLineup"/>
    <dgm:cxn modelId="{B5143B24-2E1C-4525-8B8B-805BA233BE42}" type="presParOf" srcId="{37B36FD4-DA98-4E00-9745-E893BDD6099C}" destId="{7C6C3379-A279-4490-AB52-FF1BC1E93914}" srcOrd="1" destOrd="0" presId="urn:microsoft.com/office/officeart/2008/layout/TitlePictureLineup"/>
    <dgm:cxn modelId="{6D4DF19F-6861-4352-9574-43E2D671D8D3}" type="presParOf" srcId="{37B36FD4-DA98-4E00-9745-E893BDD6099C}" destId="{4DF49E80-1284-4E38-8077-F8CCF55CFD43}" srcOrd="2" destOrd="0" presId="urn:microsoft.com/office/officeart/2008/layout/TitlePictureLineup"/>
    <dgm:cxn modelId="{0EE487DD-42E7-4857-9142-5A6D8A0B14B1}" type="presParOf" srcId="{37B36FD4-DA98-4E00-9745-E893BDD6099C}" destId="{AEEA5EE5-A7FB-43DF-A1D6-F1551204832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2380E2-B03B-4A5B-B1A0-1B8975EA5609}">
      <dsp:nvSpPr>
        <dsp:cNvPr id="0" name=""/>
        <dsp:cNvSpPr/>
      </dsp:nvSpPr>
      <dsp:spPr>
        <a:xfrm>
          <a:off x="3030" y="1376"/>
          <a:ext cx="8202851" cy="714245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Ваш город</a:t>
          </a:r>
          <a:endParaRPr lang="ru-RU" sz="3600" kern="1200" dirty="0"/>
        </a:p>
      </dsp:txBody>
      <dsp:txXfrm>
        <a:off x="3030" y="1376"/>
        <a:ext cx="8202851" cy="714245"/>
      </dsp:txXfrm>
    </dsp:sp>
    <dsp:sp modelId="{B46E0C26-87E4-48D8-BC66-72A0DDE3CB9A}">
      <dsp:nvSpPr>
        <dsp:cNvPr id="0" name=""/>
        <dsp:cNvSpPr/>
      </dsp:nvSpPr>
      <dsp:spPr>
        <a:xfrm>
          <a:off x="11036" y="886212"/>
          <a:ext cx="6057631" cy="1523137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Самолетом +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 г. Симферополь (Республика  Крым)</a:t>
          </a:r>
          <a:endParaRPr lang="ru-RU" sz="3600" kern="1200" dirty="0"/>
        </a:p>
      </dsp:txBody>
      <dsp:txXfrm>
        <a:off x="11036" y="886212"/>
        <a:ext cx="6057631" cy="1523137"/>
      </dsp:txXfrm>
    </dsp:sp>
    <dsp:sp modelId="{6E52C63A-C74D-49C5-923D-59B9BE5AF8D4}">
      <dsp:nvSpPr>
        <dsp:cNvPr id="0" name=""/>
        <dsp:cNvSpPr/>
      </dsp:nvSpPr>
      <dsp:spPr>
        <a:xfrm>
          <a:off x="11036" y="2579941"/>
          <a:ext cx="1964212" cy="1523137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1) автобусом, маршрутным такси в г. Севастополь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(автовокзал)</a:t>
          </a:r>
          <a:endParaRPr lang="ru-RU" sz="1600" kern="1200" dirty="0"/>
        </a:p>
      </dsp:txBody>
      <dsp:txXfrm>
        <a:off x="11036" y="2579941"/>
        <a:ext cx="1964212" cy="1523137"/>
      </dsp:txXfrm>
    </dsp:sp>
    <dsp:sp modelId="{B03271D0-5EA1-48E7-A9C9-8034C99E7282}">
      <dsp:nvSpPr>
        <dsp:cNvPr id="0" name=""/>
        <dsp:cNvSpPr/>
      </dsp:nvSpPr>
      <dsp:spPr>
        <a:xfrm>
          <a:off x="2057746" y="2579941"/>
          <a:ext cx="1964212" cy="1523137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2) Электропоездом в г. Севастополь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(ж/д вокзал)</a:t>
          </a:r>
          <a:endParaRPr lang="ru-RU" sz="1600" kern="1200" dirty="0"/>
        </a:p>
      </dsp:txBody>
      <dsp:txXfrm>
        <a:off x="2057746" y="2579941"/>
        <a:ext cx="1964212" cy="1523137"/>
      </dsp:txXfrm>
    </dsp:sp>
    <dsp:sp modelId="{6EFF263D-2090-405A-A926-6836FE3AC101}">
      <dsp:nvSpPr>
        <dsp:cNvPr id="0" name=""/>
        <dsp:cNvSpPr/>
      </dsp:nvSpPr>
      <dsp:spPr>
        <a:xfrm>
          <a:off x="4104455" y="2579941"/>
          <a:ext cx="1964212" cy="1523137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3) такси в г. Севастополь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(место проживания)</a:t>
          </a:r>
          <a:endParaRPr lang="ru-RU" sz="1600" kern="1200" dirty="0"/>
        </a:p>
      </dsp:txBody>
      <dsp:txXfrm>
        <a:off x="4104455" y="2579941"/>
        <a:ext cx="1964212" cy="1523137"/>
      </dsp:txXfrm>
    </dsp:sp>
    <dsp:sp modelId="{53B32EB9-153A-499C-AFAB-70F74394F4A5}">
      <dsp:nvSpPr>
        <dsp:cNvPr id="0" name=""/>
        <dsp:cNvSpPr/>
      </dsp:nvSpPr>
      <dsp:spPr>
        <a:xfrm>
          <a:off x="6233662" y="886212"/>
          <a:ext cx="1964212" cy="3203996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4) Поездом + автобусом «Единый билет в Крым» с пересадкой в г. Анапа или г. Краснодар</a:t>
          </a:r>
          <a:endParaRPr lang="ru-RU" sz="2000" kern="1200" dirty="0"/>
        </a:p>
      </dsp:txBody>
      <dsp:txXfrm>
        <a:off x="6233662" y="886212"/>
        <a:ext cx="1964212" cy="32039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6AF05E-AAFB-49FA-B621-CAECFD02D508}">
      <dsp:nvSpPr>
        <dsp:cNvPr id="0" name=""/>
        <dsp:cNvSpPr/>
      </dsp:nvSpPr>
      <dsp:spPr>
        <a:xfrm>
          <a:off x="2723" y="998"/>
          <a:ext cx="8422212" cy="546256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Расстояние – 80 км</a:t>
          </a:r>
          <a:endParaRPr lang="ru-RU" sz="2300" kern="1200" dirty="0"/>
        </a:p>
      </dsp:txBody>
      <dsp:txXfrm>
        <a:off x="2723" y="998"/>
        <a:ext cx="8422212" cy="546256"/>
      </dsp:txXfrm>
    </dsp:sp>
    <dsp:sp modelId="{9402F944-2BE5-4C51-91B8-37E79DC8BC92}">
      <dsp:nvSpPr>
        <dsp:cNvPr id="0" name=""/>
        <dsp:cNvSpPr/>
      </dsp:nvSpPr>
      <dsp:spPr>
        <a:xfrm>
          <a:off x="0" y="694305"/>
          <a:ext cx="1980764" cy="1036402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Время в пути – 1ч 40 мин. -2ч</a:t>
          </a:r>
          <a:endParaRPr lang="ru-RU" sz="1900" kern="1200" dirty="0"/>
        </a:p>
      </dsp:txBody>
      <dsp:txXfrm>
        <a:off x="0" y="694305"/>
        <a:ext cx="1980764" cy="1036402"/>
      </dsp:txXfrm>
    </dsp:sp>
    <dsp:sp modelId="{335F5095-24CB-41DC-B4F4-3074FB218792}">
      <dsp:nvSpPr>
        <dsp:cNvPr id="0" name=""/>
        <dsp:cNvSpPr/>
      </dsp:nvSpPr>
      <dsp:spPr>
        <a:xfrm>
          <a:off x="2143816" y="694305"/>
          <a:ext cx="1980764" cy="1036402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График работы — круглосуточно (с 1.06.-31.10.)</a:t>
          </a:r>
          <a:endParaRPr lang="ru-RU" sz="1900" kern="1200" dirty="0"/>
        </a:p>
      </dsp:txBody>
      <dsp:txXfrm>
        <a:off x="2143816" y="694305"/>
        <a:ext cx="1980764" cy="1036402"/>
      </dsp:txXfrm>
    </dsp:sp>
    <dsp:sp modelId="{BE3BFA6A-2073-47E6-8548-80EC0415ACEB}">
      <dsp:nvSpPr>
        <dsp:cNvPr id="0" name=""/>
        <dsp:cNvSpPr/>
      </dsp:nvSpPr>
      <dsp:spPr>
        <a:xfrm>
          <a:off x="4290965" y="694305"/>
          <a:ext cx="1980764" cy="1036402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Цена билета – 136-163 руб./чел.</a:t>
          </a:r>
          <a:endParaRPr lang="ru-RU" sz="1900" kern="1200" dirty="0"/>
        </a:p>
      </dsp:txBody>
      <dsp:txXfrm>
        <a:off x="4290965" y="694305"/>
        <a:ext cx="1980764" cy="1036402"/>
      </dsp:txXfrm>
    </dsp:sp>
    <dsp:sp modelId="{3458C981-6DF4-41FF-B464-A8835250E8DC}">
      <dsp:nvSpPr>
        <dsp:cNvPr id="0" name=""/>
        <dsp:cNvSpPr/>
      </dsp:nvSpPr>
      <dsp:spPr>
        <a:xfrm>
          <a:off x="6438114" y="694305"/>
          <a:ext cx="1980764" cy="1036402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Телефон для справок +</a:t>
          </a:r>
          <a:r>
            <a:rPr lang="ru-RU" sz="1900" kern="1200" smtClean="0"/>
            <a:t>7 978-835-65-83</a:t>
          </a:r>
          <a:endParaRPr lang="ru-RU" sz="1900" kern="1200" dirty="0"/>
        </a:p>
      </dsp:txBody>
      <dsp:txXfrm>
        <a:off x="6438114" y="694305"/>
        <a:ext cx="1980764" cy="10364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021087-51BC-4EC6-99C3-BCD5D889F133}">
      <dsp:nvSpPr>
        <dsp:cNvPr id="0" name=""/>
        <dsp:cNvSpPr/>
      </dsp:nvSpPr>
      <dsp:spPr>
        <a:xfrm>
          <a:off x="3027" y="621"/>
          <a:ext cx="8418880" cy="712836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Остановка автоэкспресса находиться после аэропорта. Выйдите из терминала «А»         и перейдите дорогу и пройдите чуть правее</a:t>
          </a:r>
          <a:endParaRPr lang="ru-RU" sz="1800" kern="1200" dirty="0"/>
        </a:p>
      </dsp:txBody>
      <dsp:txXfrm>
        <a:off x="3027" y="621"/>
        <a:ext cx="8418880" cy="712836"/>
      </dsp:txXfrm>
    </dsp:sp>
    <dsp:sp modelId="{037D6A94-9079-40D6-9F0A-EC52216251EE}">
      <dsp:nvSpPr>
        <dsp:cNvPr id="0" name=""/>
        <dsp:cNvSpPr/>
      </dsp:nvSpPr>
      <dsp:spPr>
        <a:xfrm>
          <a:off x="0" y="839818"/>
          <a:ext cx="2657474" cy="493710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Расстояние – 91 км</a:t>
          </a:r>
          <a:endParaRPr lang="ru-RU" sz="1600" kern="1200" dirty="0"/>
        </a:p>
      </dsp:txBody>
      <dsp:txXfrm>
        <a:off x="0" y="839818"/>
        <a:ext cx="2657474" cy="493710"/>
      </dsp:txXfrm>
    </dsp:sp>
    <dsp:sp modelId="{9402F944-2BE5-4C51-91B8-37E79DC8BC92}">
      <dsp:nvSpPr>
        <dsp:cNvPr id="0" name=""/>
        <dsp:cNvSpPr/>
      </dsp:nvSpPr>
      <dsp:spPr>
        <a:xfrm>
          <a:off x="2877432" y="866136"/>
          <a:ext cx="2657474" cy="493710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Время в пути – 2ч</a:t>
          </a:r>
          <a:endParaRPr lang="ru-RU" sz="1600" kern="1200" dirty="0"/>
        </a:p>
      </dsp:txBody>
      <dsp:txXfrm>
        <a:off x="2877432" y="866136"/>
        <a:ext cx="2657474" cy="493710"/>
      </dsp:txXfrm>
    </dsp:sp>
    <dsp:sp modelId="{BE3BFA6A-2073-47E6-8548-80EC0415ACEB}">
      <dsp:nvSpPr>
        <dsp:cNvPr id="0" name=""/>
        <dsp:cNvSpPr/>
      </dsp:nvSpPr>
      <dsp:spPr>
        <a:xfrm>
          <a:off x="5758135" y="866136"/>
          <a:ext cx="2657474" cy="493710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Цена билета – 500 руб./чел.</a:t>
          </a:r>
          <a:endParaRPr lang="ru-RU" sz="1600" kern="1200" dirty="0"/>
        </a:p>
      </dsp:txBody>
      <dsp:txXfrm>
        <a:off x="5758135" y="866136"/>
        <a:ext cx="2657474" cy="4937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6AF05E-AAFB-49FA-B621-CAECFD02D508}">
      <dsp:nvSpPr>
        <dsp:cNvPr id="0" name=""/>
        <dsp:cNvSpPr/>
      </dsp:nvSpPr>
      <dsp:spPr>
        <a:xfrm>
          <a:off x="1150" y="548"/>
          <a:ext cx="7113345" cy="448039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/>
            <a:t>Билеты можно приобрести только в кассах на вокзале</a:t>
          </a:r>
          <a:endParaRPr lang="ru-RU" sz="1900" kern="1200" dirty="0"/>
        </a:p>
      </dsp:txBody>
      <dsp:txXfrm>
        <a:off x="1150" y="548"/>
        <a:ext cx="7113345" cy="448039"/>
      </dsp:txXfrm>
    </dsp:sp>
    <dsp:sp modelId="{9402F944-2BE5-4C51-91B8-37E79DC8BC92}">
      <dsp:nvSpPr>
        <dsp:cNvPr id="0" name=""/>
        <dsp:cNvSpPr/>
      </dsp:nvSpPr>
      <dsp:spPr>
        <a:xfrm>
          <a:off x="0" y="574956"/>
          <a:ext cx="1672941" cy="850056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Время в пути –            2ч 35 мин.</a:t>
          </a:r>
          <a:endParaRPr lang="ru-RU" sz="1500" kern="1200" dirty="0"/>
        </a:p>
      </dsp:txBody>
      <dsp:txXfrm>
        <a:off x="0" y="574956"/>
        <a:ext cx="1672941" cy="850056"/>
      </dsp:txXfrm>
    </dsp:sp>
    <dsp:sp modelId="{335F5095-24CB-41DC-B4F4-3074FB218792}">
      <dsp:nvSpPr>
        <dsp:cNvPr id="0" name=""/>
        <dsp:cNvSpPr/>
      </dsp:nvSpPr>
      <dsp:spPr>
        <a:xfrm>
          <a:off x="1810653" y="574956"/>
          <a:ext cx="1672941" cy="850056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График работы – </a:t>
          </a:r>
          <a:r>
            <a:rPr lang="ru-RU" sz="1500" b="0" i="0" kern="1200" dirty="0" smtClean="0"/>
            <a:t>4-5 поездов                  в день</a:t>
          </a:r>
          <a:endParaRPr lang="ru-RU" sz="1500" kern="1200" dirty="0"/>
        </a:p>
      </dsp:txBody>
      <dsp:txXfrm>
        <a:off x="1810653" y="574956"/>
        <a:ext cx="1672941" cy="850056"/>
      </dsp:txXfrm>
    </dsp:sp>
    <dsp:sp modelId="{BE3BFA6A-2073-47E6-8548-80EC0415ACEB}">
      <dsp:nvSpPr>
        <dsp:cNvPr id="0" name=""/>
        <dsp:cNvSpPr/>
      </dsp:nvSpPr>
      <dsp:spPr>
        <a:xfrm>
          <a:off x="3624121" y="574956"/>
          <a:ext cx="1672941" cy="850056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Цена билета – </a:t>
          </a:r>
          <a:r>
            <a:rPr lang="ru-RU" sz="1500" b="0" i="0" kern="1200" dirty="0" smtClean="0"/>
            <a:t>109,2</a:t>
          </a:r>
          <a:r>
            <a:rPr lang="ru-RU" sz="1500" kern="1200" dirty="0" smtClean="0"/>
            <a:t> руб./чел.</a:t>
          </a:r>
          <a:endParaRPr lang="ru-RU" sz="1500" kern="1200" dirty="0"/>
        </a:p>
      </dsp:txBody>
      <dsp:txXfrm>
        <a:off x="3624121" y="574956"/>
        <a:ext cx="1672941" cy="850056"/>
      </dsp:txXfrm>
    </dsp:sp>
    <dsp:sp modelId="{3458C981-6DF4-41FF-B464-A8835250E8DC}">
      <dsp:nvSpPr>
        <dsp:cNvPr id="0" name=""/>
        <dsp:cNvSpPr/>
      </dsp:nvSpPr>
      <dsp:spPr>
        <a:xfrm>
          <a:off x="5437589" y="574956"/>
          <a:ext cx="1672941" cy="850056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Телефон </a:t>
          </a:r>
          <a:r>
            <a:rPr lang="ru-RU" sz="1500" b="0" i="0" kern="1200" dirty="0" smtClean="0"/>
            <a:t>Вокзал</a:t>
          </a: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/>
            <a:t>+7(3652) 66-34-18</a:t>
          </a:r>
          <a:endParaRPr lang="ru-RU" sz="1500" kern="1200" dirty="0"/>
        </a:p>
      </dsp:txBody>
      <dsp:txXfrm>
        <a:off x="5437589" y="574956"/>
        <a:ext cx="1672941" cy="85005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87A7B7-AA3A-4D00-BE25-AA511FB46099}">
      <dsp:nvSpPr>
        <dsp:cNvPr id="0" name=""/>
        <dsp:cNvSpPr/>
      </dsp:nvSpPr>
      <dsp:spPr>
        <a:xfrm rot="5400000">
          <a:off x="-142997" y="143783"/>
          <a:ext cx="953313" cy="667319"/>
        </a:xfrm>
        <a:prstGeom prst="chevron">
          <a:avLst/>
        </a:prstGeom>
        <a:solidFill>
          <a:srgbClr val="0997C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002060"/>
            </a:solidFill>
          </a:endParaRPr>
        </a:p>
      </dsp:txBody>
      <dsp:txXfrm rot="5400000">
        <a:off x="-142997" y="143783"/>
        <a:ext cx="953313" cy="667319"/>
      </dsp:txXfrm>
    </dsp:sp>
    <dsp:sp modelId="{494A22AF-F257-45D7-8342-1ED85F5ED891}">
      <dsp:nvSpPr>
        <dsp:cNvPr id="0" name=""/>
        <dsp:cNvSpPr/>
      </dsp:nvSpPr>
      <dsp:spPr>
        <a:xfrm rot="5400000">
          <a:off x="4236300" y="-3568194"/>
          <a:ext cx="619654" cy="7757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Droid Sans"/>
            </a:rPr>
            <a:t>Купить билет необходимо не позже, чем за час до отправления поезда. И не позже, чем за 24ч до начала отправления автобуса или парома</a:t>
          </a:r>
          <a:endParaRPr lang="ru-RU" sz="1600" kern="1200" dirty="0">
            <a:solidFill>
              <a:srgbClr val="002060"/>
            </a:solidFill>
          </a:endParaRPr>
        </a:p>
      </dsp:txBody>
      <dsp:txXfrm rot="5400000">
        <a:off x="4236300" y="-3568194"/>
        <a:ext cx="619654" cy="7757616"/>
      </dsp:txXfrm>
    </dsp:sp>
    <dsp:sp modelId="{BC8A76E0-9638-420A-8AAB-9FB3965ACF66}">
      <dsp:nvSpPr>
        <dsp:cNvPr id="0" name=""/>
        <dsp:cNvSpPr/>
      </dsp:nvSpPr>
      <dsp:spPr>
        <a:xfrm rot="5400000">
          <a:off x="-142997" y="888109"/>
          <a:ext cx="953313" cy="667319"/>
        </a:xfrm>
        <a:prstGeom prst="chevron">
          <a:avLst/>
        </a:prstGeom>
        <a:solidFill>
          <a:srgbClr val="0997C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002060"/>
            </a:solidFill>
          </a:endParaRPr>
        </a:p>
      </dsp:txBody>
      <dsp:txXfrm rot="5400000">
        <a:off x="-142997" y="888109"/>
        <a:ext cx="953313" cy="667319"/>
      </dsp:txXfrm>
    </dsp:sp>
    <dsp:sp modelId="{6288465D-2292-42B5-97FA-A913CDB0FB7C}">
      <dsp:nvSpPr>
        <dsp:cNvPr id="0" name=""/>
        <dsp:cNvSpPr/>
      </dsp:nvSpPr>
      <dsp:spPr>
        <a:xfrm rot="5400000">
          <a:off x="4236300" y="-2823869"/>
          <a:ext cx="619654" cy="7757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Droid Sans"/>
            </a:rPr>
            <a:t>С 16 мая 2018 года перевозки по «единому» билету осуществляются без участия паромной переправы по Крымскому мосту</a:t>
          </a:r>
          <a:endParaRPr lang="ru-RU" sz="1600" kern="1200" dirty="0">
            <a:solidFill>
              <a:srgbClr val="002060"/>
            </a:solidFill>
            <a:latin typeface="Droid Sans"/>
          </a:endParaRPr>
        </a:p>
      </dsp:txBody>
      <dsp:txXfrm rot="5400000">
        <a:off x="4236300" y="-2823869"/>
        <a:ext cx="619654" cy="7757616"/>
      </dsp:txXfrm>
    </dsp:sp>
    <dsp:sp modelId="{F483F28E-3CEA-4679-9062-7AF97F938F9C}">
      <dsp:nvSpPr>
        <dsp:cNvPr id="0" name=""/>
        <dsp:cNvSpPr/>
      </dsp:nvSpPr>
      <dsp:spPr>
        <a:xfrm rot="5400000">
          <a:off x="-142997" y="1632434"/>
          <a:ext cx="953313" cy="667319"/>
        </a:xfrm>
        <a:prstGeom prst="chevron">
          <a:avLst/>
        </a:prstGeom>
        <a:solidFill>
          <a:srgbClr val="0997C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002060"/>
            </a:solidFill>
          </a:endParaRPr>
        </a:p>
      </dsp:txBody>
      <dsp:txXfrm rot="5400000">
        <a:off x="-142997" y="1632434"/>
        <a:ext cx="953313" cy="667319"/>
      </dsp:txXfrm>
    </dsp:sp>
    <dsp:sp modelId="{EC6182B5-EBFA-45D2-8027-4BF0AC13A578}">
      <dsp:nvSpPr>
        <dsp:cNvPr id="0" name=""/>
        <dsp:cNvSpPr/>
      </dsp:nvSpPr>
      <dsp:spPr>
        <a:xfrm rot="5400000">
          <a:off x="4236300" y="-2079543"/>
          <a:ext cx="619654" cy="7757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Droid Sans"/>
            </a:rPr>
            <a:t>Перевозки по «единому» билету возобновлены с 30 апреля 2018 года. Оформить «единый» билет можно за 90 дней до планируемой даты поездки</a:t>
          </a:r>
          <a:endParaRPr lang="ru-RU" sz="1600" kern="1200" dirty="0">
            <a:solidFill>
              <a:srgbClr val="002060"/>
            </a:solidFill>
            <a:latin typeface="Droid Sans"/>
          </a:endParaRPr>
        </a:p>
      </dsp:txBody>
      <dsp:txXfrm rot="5400000">
        <a:off x="4236300" y="-2079543"/>
        <a:ext cx="619654" cy="775761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021087-51BC-4EC6-99C3-BCD5D889F133}">
      <dsp:nvSpPr>
        <dsp:cNvPr id="0" name=""/>
        <dsp:cNvSpPr/>
      </dsp:nvSpPr>
      <dsp:spPr>
        <a:xfrm>
          <a:off x="3027" y="621"/>
          <a:ext cx="8418880" cy="712836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/>
            <a:t>Машина подаётся к вашему прилёту и отправляется сразу же после того, как вы и ваши вещи будут размещены в машину. В аэропорту вас встретят с табличкой и отвезут прямо до вашего отеля</a:t>
          </a:r>
          <a:endParaRPr lang="ru-RU" sz="1500" kern="1200" dirty="0"/>
        </a:p>
      </dsp:txBody>
      <dsp:txXfrm>
        <a:off x="3027" y="621"/>
        <a:ext cx="8418880" cy="712836"/>
      </dsp:txXfrm>
    </dsp:sp>
    <dsp:sp modelId="{037D6A94-9079-40D6-9F0A-EC52216251EE}">
      <dsp:nvSpPr>
        <dsp:cNvPr id="0" name=""/>
        <dsp:cNvSpPr/>
      </dsp:nvSpPr>
      <dsp:spPr>
        <a:xfrm>
          <a:off x="0" y="839818"/>
          <a:ext cx="2657474" cy="493710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/>
            <a:t>Время в пути – 95 мин (1ч 35 мин)</a:t>
          </a:r>
          <a:endParaRPr lang="ru-RU" sz="1300" kern="1200" dirty="0"/>
        </a:p>
      </dsp:txBody>
      <dsp:txXfrm>
        <a:off x="0" y="839818"/>
        <a:ext cx="2657474" cy="493710"/>
      </dsp:txXfrm>
    </dsp:sp>
    <dsp:sp modelId="{9402F944-2BE5-4C51-91B8-37E79DC8BC92}">
      <dsp:nvSpPr>
        <dsp:cNvPr id="0" name=""/>
        <dsp:cNvSpPr/>
      </dsp:nvSpPr>
      <dsp:spPr>
        <a:xfrm>
          <a:off x="2877432" y="866136"/>
          <a:ext cx="2657474" cy="493710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/>
            <a:t>График работы — круглосуточно</a:t>
          </a:r>
          <a:endParaRPr lang="ru-RU" sz="1300" kern="1200" dirty="0"/>
        </a:p>
      </dsp:txBody>
      <dsp:txXfrm>
        <a:off x="2877432" y="866136"/>
        <a:ext cx="2657474" cy="493710"/>
      </dsp:txXfrm>
    </dsp:sp>
    <dsp:sp modelId="{BE3BFA6A-2073-47E6-8548-80EC0415ACEB}">
      <dsp:nvSpPr>
        <dsp:cNvPr id="0" name=""/>
        <dsp:cNvSpPr/>
      </dsp:nvSpPr>
      <dsp:spPr>
        <a:xfrm>
          <a:off x="5758135" y="866136"/>
          <a:ext cx="2657474" cy="493710"/>
        </a:xfrm>
        <a:prstGeom prst="roundRect">
          <a:avLst>
            <a:gd name="adj" fmla="val 10000"/>
          </a:avLst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/>
            <a:t>Цена – от 2 100 руб./машина</a:t>
          </a:r>
          <a:endParaRPr lang="ru-RU" sz="1300" kern="1200" dirty="0"/>
        </a:p>
      </dsp:txBody>
      <dsp:txXfrm>
        <a:off x="5758135" y="866136"/>
        <a:ext cx="2657474" cy="49371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0A8B0C-A155-424A-8B4B-5E033ADE4367}">
      <dsp:nvSpPr>
        <dsp:cNvPr id="0" name=""/>
        <dsp:cNvSpPr/>
      </dsp:nvSpPr>
      <dsp:spPr>
        <a:xfrm>
          <a:off x="0" y="28641"/>
          <a:ext cx="8702624" cy="455715"/>
        </a:xfrm>
        <a:prstGeom prst="roundRect">
          <a:avLst/>
        </a:prstGeom>
        <a:solidFill>
          <a:srgbClr val="099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/>
            <a:t>Преимущества единого билета в Крым</a:t>
          </a:r>
        </a:p>
      </dsp:txBody>
      <dsp:txXfrm>
        <a:off x="0" y="28641"/>
        <a:ext cx="8702624" cy="455715"/>
      </dsp:txXfrm>
    </dsp:sp>
    <dsp:sp modelId="{9463AF42-ED13-495E-986D-6EEAC11D4685}">
      <dsp:nvSpPr>
        <dsp:cNvPr id="0" name=""/>
        <dsp:cNvSpPr/>
      </dsp:nvSpPr>
      <dsp:spPr>
        <a:xfrm>
          <a:off x="0" y="476475"/>
          <a:ext cx="8702624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30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0" i="0" kern="1200" dirty="0" smtClean="0"/>
            <a:t>Движение транспорта (поезд, паром и автобусы) состыковано по времени, что позволяет вам избежать длительного ожидания на станциях и быстрее добираться до Крыма.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0" i="0" kern="1200" dirty="0" smtClean="0"/>
            <a:t>Наличие единого билета даёт вам право на приоритетную посадку на паром. То есть сначала на паром садят людей с единым билетом, а затем остальные пассажиры в порядке живой очереди.</a:t>
          </a:r>
          <a:endParaRPr lang="ru-RU" sz="1500" kern="1200" dirty="0"/>
        </a:p>
      </dsp:txBody>
      <dsp:txXfrm>
        <a:off x="0" y="476475"/>
        <a:ext cx="8702624" cy="9439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F59E2-ABA8-4C7E-BEEF-062BDC4EBB4C}">
      <dsp:nvSpPr>
        <dsp:cNvPr id="0" name=""/>
        <dsp:cNvSpPr/>
      </dsp:nvSpPr>
      <dsp:spPr>
        <a:xfrm>
          <a:off x="0" y="0"/>
          <a:ext cx="27732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D6E0F-8415-4480-BB3E-A596307A0A20}">
      <dsp:nvSpPr>
        <dsp:cNvPr id="0" name=""/>
        <dsp:cNvSpPr/>
      </dsp:nvSpPr>
      <dsp:spPr>
        <a:xfrm>
          <a:off x="0" y="0"/>
          <a:ext cx="915495" cy="228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Где купить единый билет   в Крым?</a:t>
          </a:r>
          <a:endParaRPr lang="ru-RU" sz="1600" kern="1200" dirty="0"/>
        </a:p>
      </dsp:txBody>
      <dsp:txXfrm>
        <a:off x="0" y="0"/>
        <a:ext cx="915495" cy="2287802"/>
      </dsp:txXfrm>
    </dsp:sp>
    <dsp:sp modelId="{A2ADC269-C442-4DDD-956F-2FC243A894C4}">
      <dsp:nvSpPr>
        <dsp:cNvPr id="0" name=""/>
        <dsp:cNvSpPr/>
      </dsp:nvSpPr>
      <dsp:spPr>
        <a:xfrm>
          <a:off x="950309" y="35746"/>
          <a:ext cx="1821966" cy="714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Кассы и терминалы, продающие единые билеты в Крым</a:t>
          </a:r>
          <a:endParaRPr lang="ru-RU" sz="1400" kern="1200" dirty="0"/>
        </a:p>
      </dsp:txBody>
      <dsp:txXfrm>
        <a:off x="950309" y="35746"/>
        <a:ext cx="1821966" cy="714938"/>
      </dsp:txXfrm>
    </dsp:sp>
    <dsp:sp modelId="{7982780C-4CEB-4C13-9511-6CD1E4BC63CA}">
      <dsp:nvSpPr>
        <dsp:cNvPr id="0" name=""/>
        <dsp:cNvSpPr/>
      </dsp:nvSpPr>
      <dsp:spPr>
        <a:xfrm>
          <a:off x="915495" y="750685"/>
          <a:ext cx="18567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6C8FC-8344-4985-BAD0-F71B4802BAFD}">
      <dsp:nvSpPr>
        <dsp:cNvPr id="0" name=""/>
        <dsp:cNvSpPr/>
      </dsp:nvSpPr>
      <dsp:spPr>
        <a:xfrm>
          <a:off x="951288" y="786431"/>
          <a:ext cx="1821966" cy="714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На официальном </a:t>
          </a:r>
          <a:r>
            <a:rPr lang="ru-RU" sz="1400" b="0" i="0" kern="1200" dirty="0" smtClean="0">
              <a:hlinkClick xmlns:r="http://schemas.openxmlformats.org/officeDocument/2006/relationships" r:id="rId1"/>
            </a:rPr>
            <a:t>сайте </a:t>
          </a:r>
          <a:r>
            <a:rPr lang="ru-RU" sz="1400" b="0" i="0" kern="1200" dirty="0" err="1" smtClean="0">
              <a:hlinkClick xmlns:r="http://schemas.openxmlformats.org/officeDocument/2006/relationships" r:id="rId1"/>
            </a:rPr>
            <a:t>РЖД</a:t>
          </a:r>
          <a:r>
            <a:rPr lang="ru-RU" sz="1400" b="0" i="0" kern="1200" dirty="0" smtClean="0"/>
            <a:t>. </a:t>
          </a:r>
          <a:endParaRPr lang="ru-RU" sz="1400" b="0" i="0" kern="1200" dirty="0"/>
        </a:p>
      </dsp:txBody>
      <dsp:txXfrm>
        <a:off x="951288" y="786431"/>
        <a:ext cx="1821966" cy="714938"/>
      </dsp:txXfrm>
    </dsp:sp>
    <dsp:sp modelId="{F687B6EE-0206-4EC6-A7D3-E6BB6E8435D6}">
      <dsp:nvSpPr>
        <dsp:cNvPr id="0" name=""/>
        <dsp:cNvSpPr/>
      </dsp:nvSpPr>
      <dsp:spPr>
        <a:xfrm>
          <a:off x="915495" y="1501370"/>
          <a:ext cx="18567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97FE6-B8AD-4AAD-B290-331EEB87DC78}">
      <dsp:nvSpPr>
        <dsp:cNvPr id="0" name=""/>
        <dsp:cNvSpPr/>
      </dsp:nvSpPr>
      <dsp:spPr>
        <a:xfrm>
          <a:off x="951288" y="1537116"/>
          <a:ext cx="1821966" cy="714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На ж/д станциях в Анапе/Краснодаре</a:t>
          </a:r>
          <a:endParaRPr lang="ru-RU" sz="1400" b="0" i="0" kern="1200" dirty="0"/>
        </a:p>
      </dsp:txBody>
      <dsp:txXfrm>
        <a:off x="951288" y="1537116"/>
        <a:ext cx="1821966" cy="714938"/>
      </dsp:txXfrm>
    </dsp:sp>
    <dsp:sp modelId="{8EE0D33F-0B5E-4A20-9C63-F651FD2AA7B4}">
      <dsp:nvSpPr>
        <dsp:cNvPr id="0" name=""/>
        <dsp:cNvSpPr/>
      </dsp:nvSpPr>
      <dsp:spPr>
        <a:xfrm>
          <a:off x="915495" y="2252055"/>
          <a:ext cx="18567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924918-6C37-4E65-BD34-DF0F8A83A6E5}">
      <dsp:nvSpPr>
        <dsp:cNvPr id="0" name=""/>
        <dsp:cNvSpPr/>
      </dsp:nvSpPr>
      <dsp:spPr>
        <a:xfrm>
          <a:off x="525956" y="375216"/>
          <a:ext cx="0" cy="3360528"/>
        </a:xfrm>
        <a:prstGeom prst="lin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650FE-8BC5-40F6-9944-6A3DB0289AF4}">
      <dsp:nvSpPr>
        <dsp:cNvPr id="0" name=""/>
        <dsp:cNvSpPr/>
      </dsp:nvSpPr>
      <dsp:spPr>
        <a:xfrm>
          <a:off x="675456" y="650450"/>
          <a:ext cx="1949781" cy="12221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12356-9CB8-45D5-B473-E244AEDA8FCE}">
      <dsp:nvSpPr>
        <dsp:cNvPr id="0" name=""/>
        <dsp:cNvSpPr/>
      </dsp:nvSpPr>
      <dsp:spPr>
        <a:xfrm>
          <a:off x="587013" y="2001297"/>
          <a:ext cx="2141973" cy="173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+7</a:t>
          </a:r>
          <a:r>
            <a:rPr lang="ru-RU" sz="1400" b="0" i="0" u="none" kern="1200" dirty="0" smtClean="0"/>
            <a:t>(8692)55-77-77</a:t>
          </a:r>
          <a:endParaRPr lang="ru-RU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+7</a:t>
          </a:r>
          <a:r>
            <a:rPr lang="ru-RU" sz="1400" b="0" i="0" u="none" kern="1200" dirty="0" smtClean="0"/>
            <a:t>(978)742-15-56</a:t>
          </a:r>
          <a:endParaRPr lang="ru-RU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sng" kern="1200" dirty="0" smtClean="0"/>
            <a:t>https://t-metro.ru/</a:t>
          </a:r>
          <a:endParaRPr lang="ru-RU" sz="1600" u="sng" kern="1200" dirty="0"/>
        </a:p>
      </dsp:txBody>
      <dsp:txXfrm>
        <a:off x="587013" y="2001297"/>
        <a:ext cx="2141973" cy="1736272"/>
      </dsp:txXfrm>
    </dsp:sp>
    <dsp:sp modelId="{ACBC6C70-D38D-4094-B285-5D5D0369A50E}">
      <dsp:nvSpPr>
        <dsp:cNvPr id="0" name=""/>
        <dsp:cNvSpPr/>
      </dsp:nvSpPr>
      <dsp:spPr>
        <a:xfrm>
          <a:off x="751410" y="0"/>
          <a:ext cx="1866960" cy="37339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Такси «Метро»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751410" y="0"/>
        <a:ext cx="1866960" cy="373392"/>
      </dsp:txXfrm>
    </dsp:sp>
    <dsp:sp modelId="{77600CE7-5CE2-40EE-AFA5-58FB93E345E3}">
      <dsp:nvSpPr>
        <dsp:cNvPr id="0" name=""/>
        <dsp:cNvSpPr/>
      </dsp:nvSpPr>
      <dsp:spPr>
        <a:xfrm>
          <a:off x="2923709" y="331227"/>
          <a:ext cx="0" cy="3360528"/>
        </a:xfrm>
        <a:prstGeom prst="lin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E82CE-A518-4F98-93BB-CE7842A9EC7B}">
      <dsp:nvSpPr>
        <dsp:cNvPr id="0" name=""/>
        <dsp:cNvSpPr/>
      </dsp:nvSpPr>
      <dsp:spPr>
        <a:xfrm>
          <a:off x="3053372" y="626526"/>
          <a:ext cx="2277307" cy="1246114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2343" r="-118748" b="-6511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A4041-598E-4939-850A-A4C616CC6608}">
      <dsp:nvSpPr>
        <dsp:cNvPr id="0" name=""/>
        <dsp:cNvSpPr/>
      </dsp:nvSpPr>
      <dsp:spPr>
        <a:xfrm>
          <a:off x="3041698" y="1977395"/>
          <a:ext cx="2333707" cy="1689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+7 (978) 555-5555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+7 (978) 749-1552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u="sng" kern="1200" dirty="0" smtClean="0">
              <a:solidFill>
                <a:schemeClr val="tx1"/>
              </a:solidFill>
            </a:rPr>
            <a:t>http://www.sevtaxi.com/</a:t>
          </a:r>
          <a:endParaRPr lang="ru-RU" sz="1600" u="sng" kern="1200" dirty="0">
            <a:solidFill>
              <a:schemeClr val="tx1"/>
            </a:solidFill>
          </a:endParaRPr>
        </a:p>
      </dsp:txBody>
      <dsp:txXfrm>
        <a:off x="3041698" y="1977395"/>
        <a:ext cx="2333707" cy="1689966"/>
      </dsp:txXfrm>
    </dsp:sp>
    <dsp:sp modelId="{C56EB6B8-5883-44A6-B926-0FD24BD6ACFF}">
      <dsp:nvSpPr>
        <dsp:cNvPr id="0" name=""/>
        <dsp:cNvSpPr/>
      </dsp:nvSpPr>
      <dsp:spPr>
        <a:xfrm>
          <a:off x="3181035" y="1824"/>
          <a:ext cx="1866960" cy="37339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«</a:t>
          </a:r>
          <a:r>
            <a:rPr lang="ru-RU" sz="1900" kern="1200" dirty="0" err="1" smtClean="0">
              <a:solidFill>
                <a:schemeClr val="bg1"/>
              </a:solidFill>
            </a:rPr>
            <a:t>Севтакси</a:t>
          </a:r>
          <a:r>
            <a:rPr lang="ru-RU" sz="1900" kern="1200" dirty="0" smtClean="0">
              <a:solidFill>
                <a:schemeClr val="bg1"/>
              </a:solidFill>
            </a:rPr>
            <a:t>»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3181035" y="1824"/>
        <a:ext cx="1866960" cy="373392"/>
      </dsp:txXfrm>
    </dsp:sp>
    <dsp:sp modelId="{5C68B236-8BEB-454E-85E2-A73B7681850C}">
      <dsp:nvSpPr>
        <dsp:cNvPr id="0" name=""/>
        <dsp:cNvSpPr/>
      </dsp:nvSpPr>
      <dsp:spPr>
        <a:xfrm>
          <a:off x="5760640" y="377041"/>
          <a:ext cx="0" cy="3360528"/>
        </a:xfrm>
        <a:prstGeom prst="lin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C3379-A279-4490-AB52-FF1BC1E93914}">
      <dsp:nvSpPr>
        <dsp:cNvPr id="0" name=""/>
        <dsp:cNvSpPr/>
      </dsp:nvSpPr>
      <dsp:spPr>
        <a:xfrm>
          <a:off x="5990527" y="612848"/>
          <a:ext cx="2148248" cy="1185942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46" t="9042" r="-3245" b="11042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49E80-1284-4E38-8077-F8CCF55CFD43}">
      <dsp:nvSpPr>
        <dsp:cNvPr id="0" name=""/>
        <dsp:cNvSpPr/>
      </dsp:nvSpPr>
      <dsp:spPr>
        <a:xfrm>
          <a:off x="5976671" y="1944224"/>
          <a:ext cx="2178683" cy="173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+</a:t>
          </a:r>
          <a:r>
            <a:rPr lang="ru-RU" sz="1400" b="0" i="0" kern="1200" dirty="0" smtClean="0"/>
            <a:t>7 (978) 740 98 60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+7 (978) 911 1557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u="sng" kern="1200" dirty="0" smtClean="0"/>
            <a:t>http://taxi1557.info/</a:t>
          </a:r>
          <a:endParaRPr lang="ru-RU" sz="1400" u="sng" kern="1200" dirty="0"/>
        </a:p>
      </dsp:txBody>
      <dsp:txXfrm>
        <a:off x="5976671" y="1944224"/>
        <a:ext cx="2178683" cy="1736272"/>
      </dsp:txXfrm>
    </dsp:sp>
    <dsp:sp modelId="{AEEA5EE5-A7FB-43DF-A1D6-F1551204832C}">
      <dsp:nvSpPr>
        <dsp:cNvPr id="0" name=""/>
        <dsp:cNvSpPr/>
      </dsp:nvSpPr>
      <dsp:spPr>
        <a:xfrm>
          <a:off x="5854469" y="1824"/>
          <a:ext cx="1866960" cy="37339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Такси «1557»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5854469" y="1824"/>
        <a:ext cx="1866960" cy="373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6E2F1-DB6C-41DD-BD3B-6BB28E8F653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FF34-37A7-4DFC-85FB-0A0C073C3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7985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664E4-FCE8-4413-A623-CBBCA8CD20E2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AD4CA-5EBE-480C-9C15-AEB99C6EB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42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D4CA-5EBE-480C-9C15-AEB99C6EB38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1178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D4CA-5EBE-480C-9C15-AEB99C6EB38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561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D4CA-5EBE-480C-9C15-AEB99C6EB38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016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D4CA-5EBE-480C-9C15-AEB99C6EB38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40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D4CA-5EBE-480C-9C15-AEB99C6EB38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78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D4CA-5EBE-480C-9C15-AEB99C6EB38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03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D4CA-5EBE-480C-9C15-AEB99C6EB38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81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D4CA-5EBE-480C-9C15-AEB99C6EB38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488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D4CA-5EBE-480C-9C15-AEB99C6EB38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3451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D4CA-5EBE-480C-9C15-AEB99C6EB38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847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D4CA-5EBE-480C-9C15-AEB99C6EB38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575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D4CA-5EBE-480C-9C15-AEB99C6EB38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86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2337956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3092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9073" y="1444247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400422" y="1444247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881772" y="1444247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9073" y="3158747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400422" y="3158747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81772" y="3158747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13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19568" y="1619904"/>
            <a:ext cx="2338600" cy="2301626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419125" y="1619904"/>
            <a:ext cx="2338600" cy="2301626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18683" y="1619904"/>
            <a:ext cx="2338600" cy="2301626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673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8" tIns="45719" rIns="91438" bIns="4571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4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74936" y="1619904"/>
            <a:ext cx="3289247" cy="2519836"/>
          </a:xfrm>
          <a:prstGeom prst="roundRect">
            <a:avLst>
              <a:gd name="adj" fmla="val 1185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727864" y="1619904"/>
            <a:ext cx="3289247" cy="2519836"/>
          </a:xfrm>
          <a:prstGeom prst="roundRect">
            <a:avLst>
              <a:gd name="adj" fmla="val 1185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692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40980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239004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291058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251486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660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723278" y="1537763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723278" y="256132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723278" y="357799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3276907" y="1537763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3276907" y="256132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 hasCustomPrompt="1"/>
          </p:nvPr>
        </p:nvSpPr>
        <p:spPr>
          <a:xfrm>
            <a:off x="3276907" y="357799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8" hasCustomPrompt="1"/>
          </p:nvPr>
        </p:nvSpPr>
        <p:spPr>
          <a:xfrm>
            <a:off x="5830536" y="1537763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 hasCustomPrompt="1"/>
          </p:nvPr>
        </p:nvSpPr>
        <p:spPr>
          <a:xfrm>
            <a:off x="5830536" y="256132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5830536" y="357799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21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39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06209" y="1803892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068824" y="1803892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31439" y="1803892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94052" y="1803892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801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1212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1212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1212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8538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8538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5864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25864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25864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48087" y="1686698"/>
            <a:ext cx="3255587" cy="177010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0" dist="1270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575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441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15566"/>
            <a:ext cx="1909877" cy="3893717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60460" y="1411241"/>
            <a:ext cx="1645610" cy="292131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80" tIns="34290" rIns="68580" bIns="34290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847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71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759363" y="1706137"/>
            <a:ext cx="1345862" cy="1345862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80300" y="1706137"/>
            <a:ext cx="1345862" cy="1345862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01234" y="1706137"/>
            <a:ext cx="1345862" cy="1345862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02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/>
          <p:cNvSpPr/>
          <p:nvPr userDrawn="1"/>
        </p:nvSpPr>
        <p:spPr>
          <a:xfrm>
            <a:off x="179512" y="235024"/>
            <a:ext cx="3785828" cy="4712990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251520" y="432515"/>
            <a:ext cx="2202626" cy="5550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ФИО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 userDrawn="1"/>
        </p:nvSpPr>
        <p:spPr>
          <a:xfrm>
            <a:off x="251520" y="1357771"/>
            <a:ext cx="2202626" cy="349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000" b="0" dirty="0" smtClean="0">
                <a:solidFill>
                  <a:schemeClr val="tx1">
                    <a:alpha val="50000"/>
                  </a:schemeClr>
                </a:solidFill>
                <a:latin typeface="+mn-lt"/>
                <a:ea typeface="Roboto Light" charset="0"/>
                <a:cs typeface="Roboto Light" charset="0"/>
              </a:rPr>
              <a:t>ТЕКСТ</a:t>
            </a:r>
            <a:endParaRPr lang="en-US" sz="500" b="0" dirty="0">
              <a:solidFill>
                <a:schemeClr val="tx1">
                  <a:alpha val="50000"/>
                </a:schemeClr>
              </a:solidFill>
              <a:latin typeface="+mn-lt"/>
              <a:ea typeface="Roboto Light" charset="0"/>
              <a:cs typeface="Roboto Light" charset="0"/>
            </a:endParaRPr>
          </a:p>
        </p:txBody>
      </p:sp>
      <p:sp>
        <p:nvSpPr>
          <p:cNvPr id="11" name="Title 3"/>
          <p:cNvSpPr txBox="1">
            <a:spLocks/>
          </p:cNvSpPr>
          <p:nvPr userDrawn="1"/>
        </p:nvSpPr>
        <p:spPr>
          <a:xfrm>
            <a:off x="251520" y="1995686"/>
            <a:ext cx="3295358" cy="2386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171450" indent="-17145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</a:pPr>
            <a:r>
              <a:rPr lang="ru-RU" sz="1200" b="0" dirty="0" smtClean="0">
                <a:solidFill>
                  <a:schemeClr val="tx1">
                    <a:alpha val="70000"/>
                  </a:schemeClr>
                </a:solidFill>
                <a:latin typeface="+mn-lt"/>
                <a:ea typeface="Roboto Light" charset="0"/>
                <a:cs typeface="Roboto Light" charset="0"/>
              </a:rPr>
              <a:t>Текст</a:t>
            </a:r>
            <a:endParaRPr lang="ru-RU" sz="1200" b="0" dirty="0">
              <a:solidFill>
                <a:schemeClr val="tx1">
                  <a:alpha val="70000"/>
                </a:schemeClr>
              </a:solidFill>
              <a:latin typeface="+mn-lt"/>
              <a:ea typeface="Roboto Light" charset="0"/>
              <a:cs typeface="Roboto Light" charset="0"/>
            </a:endParaRPr>
          </a:p>
        </p:txBody>
      </p:sp>
      <p:cxnSp>
        <p:nvCxnSpPr>
          <p:cNvPr id="12" name="Straight Connector 10"/>
          <p:cNvCxnSpPr/>
          <p:nvPr userDrawn="1"/>
        </p:nvCxnSpPr>
        <p:spPr>
          <a:xfrm>
            <a:off x="179512" y="1961778"/>
            <a:ext cx="3785828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 userDrawn="1"/>
        </p:nvSpPr>
        <p:spPr>
          <a:xfrm>
            <a:off x="179512" y="1177835"/>
            <a:ext cx="115657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соседними углами 13"/>
          <p:cNvSpPr/>
          <p:nvPr userDrawn="1"/>
        </p:nvSpPr>
        <p:spPr>
          <a:xfrm flipV="1">
            <a:off x="179512" y="4227934"/>
            <a:ext cx="3785828" cy="720080"/>
          </a:xfrm>
          <a:prstGeom prst="round2SameRect">
            <a:avLst>
              <a:gd name="adj1" fmla="val 6788"/>
              <a:gd name="adj2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313627"/>
            <a:ext cx="1441145" cy="548694"/>
          </a:xfrm>
          <a:prstGeom prst="rect">
            <a:avLst/>
          </a:prstGeom>
        </p:spPr>
      </p:pic>
      <p:sp>
        <p:nvSpPr>
          <p:cNvPr id="16" name="Рисунок 4"/>
          <p:cNvSpPr>
            <a:spLocks noGrp="1"/>
          </p:cNvSpPr>
          <p:nvPr>
            <p:ph type="pic" sz="quarter" idx="10"/>
          </p:nvPr>
        </p:nvSpPr>
        <p:spPr>
          <a:xfrm>
            <a:off x="2267744" y="267494"/>
            <a:ext cx="1656184" cy="1631156"/>
          </a:xfrm>
          <a:prstGeom prst="rect">
            <a:avLst/>
          </a:prstGeom>
        </p:spPr>
      </p:sp>
      <p:sp>
        <p:nvSpPr>
          <p:cNvPr id="17" name="Прямоугольник 16"/>
          <p:cNvSpPr/>
          <p:nvPr userDrawn="1"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977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364088" y="915566"/>
            <a:ext cx="3258284" cy="3590179"/>
          </a:xfrm>
          <a:custGeom>
            <a:avLst/>
            <a:gdLst>
              <a:gd name="connsiteX0" fmla="*/ 36326 w 7804115"/>
              <a:gd name="connsiteY0" fmla="*/ 864574 h 4786905"/>
              <a:gd name="connsiteX1" fmla="*/ 2552826 w 7804115"/>
              <a:gd name="connsiteY1" fmla="*/ 864574 h 4786905"/>
              <a:gd name="connsiteX2" fmla="*/ 2589152 w 7804115"/>
              <a:gd name="connsiteY2" fmla="*/ 900900 h 4786905"/>
              <a:gd name="connsiteX3" fmla="*/ 2589152 w 7804115"/>
              <a:gd name="connsiteY3" fmla="*/ 3922330 h 4786905"/>
              <a:gd name="connsiteX4" fmla="*/ 0 w 7804115"/>
              <a:gd name="connsiteY4" fmla="*/ 3922330 h 4786905"/>
              <a:gd name="connsiteX5" fmla="*/ 0 w 7804115"/>
              <a:gd name="connsiteY5" fmla="*/ 900900 h 4786905"/>
              <a:gd name="connsiteX6" fmla="*/ 36326 w 7804115"/>
              <a:gd name="connsiteY6" fmla="*/ 864574 h 4786905"/>
              <a:gd name="connsiteX7" fmla="*/ 3459736 w 7804115"/>
              <a:gd name="connsiteY7" fmla="*/ 0 h 4786905"/>
              <a:gd name="connsiteX8" fmla="*/ 7786607 w 7804115"/>
              <a:gd name="connsiteY8" fmla="*/ 0 h 4786905"/>
              <a:gd name="connsiteX9" fmla="*/ 7804115 w 7804115"/>
              <a:gd name="connsiteY9" fmla="*/ 17508 h 4786905"/>
              <a:gd name="connsiteX10" fmla="*/ 7804115 w 7804115"/>
              <a:gd name="connsiteY10" fmla="*/ 4769397 h 4786905"/>
              <a:gd name="connsiteX11" fmla="*/ 7786607 w 7804115"/>
              <a:gd name="connsiteY11" fmla="*/ 4786905 h 4786905"/>
              <a:gd name="connsiteX12" fmla="*/ 3459736 w 7804115"/>
              <a:gd name="connsiteY12" fmla="*/ 4786905 h 4786905"/>
              <a:gd name="connsiteX0" fmla="*/ 36326 w 7804115"/>
              <a:gd name="connsiteY0" fmla="*/ 864574 h 4786905"/>
              <a:gd name="connsiteX1" fmla="*/ 2552826 w 7804115"/>
              <a:gd name="connsiteY1" fmla="*/ 864574 h 4786905"/>
              <a:gd name="connsiteX2" fmla="*/ 2589152 w 7804115"/>
              <a:gd name="connsiteY2" fmla="*/ 3922330 h 4786905"/>
              <a:gd name="connsiteX3" fmla="*/ 0 w 7804115"/>
              <a:gd name="connsiteY3" fmla="*/ 3922330 h 4786905"/>
              <a:gd name="connsiteX4" fmla="*/ 0 w 7804115"/>
              <a:gd name="connsiteY4" fmla="*/ 900900 h 4786905"/>
              <a:gd name="connsiteX5" fmla="*/ 36326 w 7804115"/>
              <a:gd name="connsiteY5" fmla="*/ 864574 h 4786905"/>
              <a:gd name="connsiteX6" fmla="*/ 3459736 w 7804115"/>
              <a:gd name="connsiteY6" fmla="*/ 0 h 4786905"/>
              <a:gd name="connsiteX7" fmla="*/ 7786607 w 7804115"/>
              <a:gd name="connsiteY7" fmla="*/ 0 h 4786905"/>
              <a:gd name="connsiteX8" fmla="*/ 7804115 w 7804115"/>
              <a:gd name="connsiteY8" fmla="*/ 17508 h 4786905"/>
              <a:gd name="connsiteX9" fmla="*/ 7804115 w 7804115"/>
              <a:gd name="connsiteY9" fmla="*/ 4769397 h 4786905"/>
              <a:gd name="connsiteX10" fmla="*/ 7786607 w 7804115"/>
              <a:gd name="connsiteY10" fmla="*/ 4786905 h 4786905"/>
              <a:gd name="connsiteX11" fmla="*/ 3459736 w 7804115"/>
              <a:gd name="connsiteY11" fmla="*/ 4786905 h 4786905"/>
              <a:gd name="connsiteX12" fmla="*/ 3459736 w 7804115"/>
              <a:gd name="connsiteY12" fmla="*/ 0 h 4786905"/>
              <a:gd name="connsiteX0" fmla="*/ 36326 w 7804115"/>
              <a:gd name="connsiteY0" fmla="*/ 864574 h 4786905"/>
              <a:gd name="connsiteX1" fmla="*/ 2589152 w 7804115"/>
              <a:gd name="connsiteY1" fmla="*/ 3922330 h 4786905"/>
              <a:gd name="connsiteX2" fmla="*/ 0 w 7804115"/>
              <a:gd name="connsiteY2" fmla="*/ 3922330 h 4786905"/>
              <a:gd name="connsiteX3" fmla="*/ 0 w 7804115"/>
              <a:gd name="connsiteY3" fmla="*/ 900900 h 4786905"/>
              <a:gd name="connsiteX4" fmla="*/ 36326 w 7804115"/>
              <a:gd name="connsiteY4" fmla="*/ 864574 h 4786905"/>
              <a:gd name="connsiteX5" fmla="*/ 3459736 w 7804115"/>
              <a:gd name="connsiteY5" fmla="*/ 0 h 4786905"/>
              <a:gd name="connsiteX6" fmla="*/ 7786607 w 7804115"/>
              <a:gd name="connsiteY6" fmla="*/ 0 h 4786905"/>
              <a:gd name="connsiteX7" fmla="*/ 7804115 w 7804115"/>
              <a:gd name="connsiteY7" fmla="*/ 17508 h 4786905"/>
              <a:gd name="connsiteX8" fmla="*/ 7804115 w 7804115"/>
              <a:gd name="connsiteY8" fmla="*/ 4769397 h 4786905"/>
              <a:gd name="connsiteX9" fmla="*/ 7786607 w 7804115"/>
              <a:gd name="connsiteY9" fmla="*/ 4786905 h 4786905"/>
              <a:gd name="connsiteX10" fmla="*/ 3459736 w 7804115"/>
              <a:gd name="connsiteY10" fmla="*/ 4786905 h 4786905"/>
              <a:gd name="connsiteX11" fmla="*/ 3459736 w 7804115"/>
              <a:gd name="connsiteY11" fmla="*/ 0 h 4786905"/>
              <a:gd name="connsiteX0" fmla="*/ 36326 w 7804115"/>
              <a:gd name="connsiteY0" fmla="*/ 864574 h 4786905"/>
              <a:gd name="connsiteX1" fmla="*/ 0 w 7804115"/>
              <a:gd name="connsiteY1" fmla="*/ 3922330 h 4786905"/>
              <a:gd name="connsiteX2" fmla="*/ 0 w 7804115"/>
              <a:gd name="connsiteY2" fmla="*/ 900900 h 4786905"/>
              <a:gd name="connsiteX3" fmla="*/ 36326 w 7804115"/>
              <a:gd name="connsiteY3" fmla="*/ 864574 h 4786905"/>
              <a:gd name="connsiteX4" fmla="*/ 3459736 w 7804115"/>
              <a:gd name="connsiteY4" fmla="*/ 0 h 4786905"/>
              <a:gd name="connsiteX5" fmla="*/ 7786607 w 7804115"/>
              <a:gd name="connsiteY5" fmla="*/ 0 h 4786905"/>
              <a:gd name="connsiteX6" fmla="*/ 7804115 w 7804115"/>
              <a:gd name="connsiteY6" fmla="*/ 17508 h 4786905"/>
              <a:gd name="connsiteX7" fmla="*/ 7804115 w 7804115"/>
              <a:gd name="connsiteY7" fmla="*/ 4769397 h 4786905"/>
              <a:gd name="connsiteX8" fmla="*/ 7786607 w 7804115"/>
              <a:gd name="connsiteY8" fmla="*/ 4786905 h 4786905"/>
              <a:gd name="connsiteX9" fmla="*/ 3459736 w 7804115"/>
              <a:gd name="connsiteY9" fmla="*/ 4786905 h 4786905"/>
              <a:gd name="connsiteX10" fmla="*/ 3459736 w 7804115"/>
              <a:gd name="connsiteY10" fmla="*/ 0 h 4786905"/>
              <a:gd name="connsiteX0" fmla="*/ 36326 w 7804115"/>
              <a:gd name="connsiteY0" fmla="*/ 864574 h 4786905"/>
              <a:gd name="connsiteX1" fmla="*/ 0 w 7804115"/>
              <a:gd name="connsiteY1" fmla="*/ 900900 h 4786905"/>
              <a:gd name="connsiteX2" fmla="*/ 36326 w 7804115"/>
              <a:gd name="connsiteY2" fmla="*/ 864574 h 4786905"/>
              <a:gd name="connsiteX3" fmla="*/ 3459736 w 7804115"/>
              <a:gd name="connsiteY3" fmla="*/ 0 h 4786905"/>
              <a:gd name="connsiteX4" fmla="*/ 7786607 w 7804115"/>
              <a:gd name="connsiteY4" fmla="*/ 0 h 4786905"/>
              <a:gd name="connsiteX5" fmla="*/ 7804115 w 7804115"/>
              <a:gd name="connsiteY5" fmla="*/ 17508 h 4786905"/>
              <a:gd name="connsiteX6" fmla="*/ 7804115 w 7804115"/>
              <a:gd name="connsiteY6" fmla="*/ 4769397 h 4786905"/>
              <a:gd name="connsiteX7" fmla="*/ 7786607 w 7804115"/>
              <a:gd name="connsiteY7" fmla="*/ 4786905 h 4786905"/>
              <a:gd name="connsiteX8" fmla="*/ 3459736 w 7804115"/>
              <a:gd name="connsiteY8" fmla="*/ 4786905 h 4786905"/>
              <a:gd name="connsiteX9" fmla="*/ 3459736 w 7804115"/>
              <a:gd name="connsiteY9" fmla="*/ 0 h 4786905"/>
              <a:gd name="connsiteX0" fmla="*/ 0 w 4344379"/>
              <a:gd name="connsiteY0" fmla="*/ 0 h 4786905"/>
              <a:gd name="connsiteX1" fmla="*/ 4326871 w 4344379"/>
              <a:gd name="connsiteY1" fmla="*/ 0 h 4786905"/>
              <a:gd name="connsiteX2" fmla="*/ 4344379 w 4344379"/>
              <a:gd name="connsiteY2" fmla="*/ 17508 h 4786905"/>
              <a:gd name="connsiteX3" fmla="*/ 4344379 w 4344379"/>
              <a:gd name="connsiteY3" fmla="*/ 4769397 h 4786905"/>
              <a:gd name="connsiteX4" fmla="*/ 4326871 w 4344379"/>
              <a:gd name="connsiteY4" fmla="*/ 4786905 h 4786905"/>
              <a:gd name="connsiteX5" fmla="*/ 0 w 4344379"/>
              <a:gd name="connsiteY5" fmla="*/ 4786905 h 4786905"/>
              <a:gd name="connsiteX6" fmla="*/ 0 w 4344379"/>
              <a:gd name="connsiteY6" fmla="*/ 0 h 478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4379" h="4786905">
                <a:moveTo>
                  <a:pt x="0" y="0"/>
                </a:moveTo>
                <a:lnTo>
                  <a:pt x="4326871" y="0"/>
                </a:lnTo>
                <a:cubicBezTo>
                  <a:pt x="4336540" y="0"/>
                  <a:pt x="4344379" y="7839"/>
                  <a:pt x="4344379" y="17508"/>
                </a:cubicBezTo>
                <a:lnTo>
                  <a:pt x="4344379" y="4769397"/>
                </a:lnTo>
                <a:cubicBezTo>
                  <a:pt x="4344379" y="4779066"/>
                  <a:pt x="4336540" y="4786905"/>
                  <a:pt x="4326871" y="4786905"/>
                </a:cubicBezTo>
                <a:lnTo>
                  <a:pt x="0" y="4786905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718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5004049" y="3003798"/>
            <a:ext cx="4139952" cy="1440160"/>
          </a:xfrm>
          <a:custGeom>
            <a:avLst/>
            <a:gdLst>
              <a:gd name="connsiteX0" fmla="*/ 0 w 5036440"/>
              <a:gd name="connsiteY0" fmla="*/ 0 h 2573111"/>
              <a:gd name="connsiteX1" fmla="*/ 5036440 w 5036440"/>
              <a:gd name="connsiteY1" fmla="*/ 0 h 2573111"/>
              <a:gd name="connsiteX2" fmla="*/ 5036440 w 5036440"/>
              <a:gd name="connsiteY2" fmla="*/ 2539969 h 2573111"/>
              <a:gd name="connsiteX3" fmla="*/ 5003298 w 5036440"/>
              <a:gd name="connsiteY3" fmla="*/ 2573111 h 2573111"/>
              <a:gd name="connsiteX4" fmla="*/ 0 w 5036440"/>
              <a:gd name="connsiteY4" fmla="*/ 2573111 h 257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6440" h="2573111">
                <a:moveTo>
                  <a:pt x="0" y="0"/>
                </a:moveTo>
                <a:lnTo>
                  <a:pt x="5036440" y="0"/>
                </a:lnTo>
                <a:lnTo>
                  <a:pt x="5036440" y="2539969"/>
                </a:lnTo>
                <a:cubicBezTo>
                  <a:pt x="5036440" y="2558273"/>
                  <a:pt x="5021602" y="2573111"/>
                  <a:pt x="5003298" y="2573111"/>
                </a:cubicBezTo>
                <a:lnTo>
                  <a:pt x="0" y="257311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1203598"/>
            <a:ext cx="3923928" cy="1440160"/>
          </a:xfrm>
          <a:custGeom>
            <a:avLst/>
            <a:gdLst>
              <a:gd name="connsiteX0" fmla="*/ 33477 w 5036440"/>
              <a:gd name="connsiteY0" fmla="*/ 0 h 2599152"/>
              <a:gd name="connsiteX1" fmla="*/ 5036440 w 5036440"/>
              <a:gd name="connsiteY1" fmla="*/ 0 h 2599152"/>
              <a:gd name="connsiteX2" fmla="*/ 5036440 w 5036440"/>
              <a:gd name="connsiteY2" fmla="*/ 2599152 h 2599152"/>
              <a:gd name="connsiteX3" fmla="*/ 0 w 5036440"/>
              <a:gd name="connsiteY3" fmla="*/ 2599152 h 2599152"/>
              <a:gd name="connsiteX4" fmla="*/ 0 w 5036440"/>
              <a:gd name="connsiteY4" fmla="*/ 33477 h 2599152"/>
              <a:gd name="connsiteX5" fmla="*/ 33477 w 5036440"/>
              <a:gd name="connsiteY5" fmla="*/ 0 h 25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6440" h="2599152">
                <a:moveTo>
                  <a:pt x="33477" y="0"/>
                </a:moveTo>
                <a:lnTo>
                  <a:pt x="5036440" y="0"/>
                </a:lnTo>
                <a:lnTo>
                  <a:pt x="5036440" y="2599152"/>
                </a:lnTo>
                <a:lnTo>
                  <a:pt x="0" y="2599152"/>
                </a:lnTo>
                <a:lnTo>
                  <a:pt x="0" y="33477"/>
                </a:lnTo>
                <a:cubicBezTo>
                  <a:pt x="0" y="14988"/>
                  <a:pt x="14988" y="0"/>
                  <a:pt x="3347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838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9552" y="1131590"/>
            <a:ext cx="2769456" cy="2116462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02414" y="3323567"/>
            <a:ext cx="1371600" cy="13716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937408" y="3323567"/>
            <a:ext cx="1371600" cy="13716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206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96296" y="1214537"/>
            <a:ext cx="1941864" cy="2077293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590882" y="1214537"/>
            <a:ext cx="1941864" cy="2077293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85467" y="1214537"/>
            <a:ext cx="1941864" cy="2077293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7662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496186" y="1419622"/>
            <a:ext cx="1941864" cy="2721158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732240" y="1419622"/>
            <a:ext cx="1941864" cy="2721158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376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rot="5400000" flipV="1">
            <a:off x="-1047298" y="3360133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2"/>
            <a:ext cx="9143999" cy="279307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600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438" y="1347614"/>
            <a:ext cx="4804344" cy="2880320"/>
          </a:xfrm>
          <a:prstGeom prst="rect">
            <a:avLst/>
          </a:prstGeom>
          <a:effectLst>
            <a:outerShdw blurRad="635000" dist="38100" dir="5400000" sx="102000" sy="102000" algn="t" rotWithShape="0">
              <a:prstClr val="black">
                <a:alpha val="35000"/>
              </a:prstClr>
            </a:outerShdw>
          </a:effectLst>
        </p:spPr>
      </p:pic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71778" y="1593915"/>
            <a:ext cx="3666414" cy="229784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186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686872" y="4659982"/>
            <a:ext cx="2133600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r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664" y="195486"/>
            <a:ext cx="1722040" cy="65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337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77" r:id="rId3"/>
    <p:sldLayoutId id="2147483678" r:id="rId4"/>
    <p:sldLayoutId id="2147483681" r:id="rId5"/>
    <p:sldLayoutId id="2147483691" r:id="rId6"/>
    <p:sldLayoutId id="2147483695" r:id="rId7"/>
    <p:sldLayoutId id="2147483701" r:id="rId8"/>
    <p:sldLayoutId id="2147483716" r:id="rId9"/>
    <p:sldLayoutId id="2147483725" r:id="rId10"/>
    <p:sldLayoutId id="2147483726" r:id="rId11"/>
    <p:sldLayoutId id="2147483727" r:id="rId12"/>
    <p:sldLayoutId id="2147483729" r:id="rId13"/>
    <p:sldLayoutId id="2147483730" r:id="rId14"/>
    <p:sldLayoutId id="2147483731" r:id="rId15"/>
    <p:sldLayoutId id="2147483743" r:id="rId16"/>
    <p:sldLayoutId id="2147483744" r:id="rId17"/>
    <p:sldLayoutId id="2147483745" r:id="rId18"/>
    <p:sldLayoutId id="2147483651" r:id="rId19"/>
    <p:sldLayoutId id="214748365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70C0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7.xml"/><Relationship Id="rId11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7.xml"/><Relationship Id="rId10" Type="http://schemas.openxmlformats.org/officeDocument/2006/relationships/diagramLayout" Target="../diagrams/layout8.xml"/><Relationship Id="rId4" Type="http://schemas.openxmlformats.org/officeDocument/2006/relationships/diagramLayout" Target="../diagrams/layout7.xml"/><Relationship Id="rId9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4515966"/>
            <a:ext cx="9144000" cy="62753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7076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РАБОТА\Работа_ИТ2.0\Изображения\business-confidence-corporate-7766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9"/>
          <a:stretch/>
        </p:blipFill>
        <p:spPr bwMode="auto">
          <a:xfrm>
            <a:off x="0" y="1347614"/>
            <a:ext cx="9144000" cy="33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1347614"/>
            <a:ext cx="9144000" cy="331236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50000">
                <a:schemeClr val="tx2">
                  <a:lumMod val="40000"/>
                  <a:lumOff val="60000"/>
                  <a:alpha val="10000"/>
                </a:schemeClr>
              </a:gs>
              <a:gs pos="100000">
                <a:schemeClr val="tx2">
                  <a:alpha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7092" y="211985"/>
            <a:ext cx="2320980" cy="8836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25678" y="653823"/>
            <a:ext cx="240790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22" y="653823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875854"/>
            <a:ext cx="9144000" cy="2072160"/>
          </a:xfrm>
          <a:prstGeom prst="rect">
            <a:avLst/>
          </a:prstGeom>
          <a:solidFill>
            <a:srgbClr val="0997C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869847"/>
            <a:ext cx="180909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24487" y="869847"/>
            <a:ext cx="180909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1520" y="3116568"/>
            <a:ext cx="8640960" cy="16222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Семинар </a:t>
            </a:r>
            <a:r>
              <a:rPr lang="ru-RU" sz="2000" b="0" dirty="0" smtClean="0">
                <a:solidFill>
                  <a:schemeClr val="bg1"/>
                </a:solidFill>
              </a:rPr>
              <a:t/>
            </a:r>
            <a:br>
              <a:rPr lang="ru-RU" sz="2000" b="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 smtClean="0">
                <a:solidFill>
                  <a:schemeClr val="bg1"/>
                </a:solidFill>
              </a:rPr>
              <a:t>О реализации программы методического сопровождения федеральных учебно-методических объединений в системе среднего профессионального образования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06 июля 2018 г.</a:t>
            </a:r>
            <a:endParaRPr lang="ru-RU" sz="2000" b="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830287"/>
            <a:ext cx="2555776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34909" y="2954728"/>
            <a:ext cx="180909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22" y="437799"/>
            <a:ext cx="123563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55281" y="437799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97945" y="437799"/>
            <a:ext cx="123563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164288" y="869847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475656" y="437799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043913" y="869847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70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195410"/>
            <a:ext cx="65638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Единый билет в </a:t>
            </a:r>
            <a:r>
              <a:rPr lang="ru-RU" sz="2200" b="1" dirty="0" smtClean="0">
                <a:solidFill>
                  <a:srgbClr val="0070C0"/>
                </a:solidFill>
              </a:rPr>
              <a:t>Крым (через Анапу или Краснодар)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364433777"/>
              </p:ext>
            </p:extLst>
          </p:nvPr>
        </p:nvGraphicFramePr>
        <p:xfrm>
          <a:off x="220688" y="865615"/>
          <a:ext cx="8702624" cy="1441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910" y="2429097"/>
            <a:ext cx="5996307" cy="2281204"/>
          </a:xfrm>
          <a:prstGeom prst="rect">
            <a:avLst/>
          </a:prstGeom>
          <a:ln>
            <a:solidFill>
              <a:srgbClr val="046FB7"/>
            </a:solidFill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968461073"/>
              </p:ext>
            </p:extLst>
          </p:nvPr>
        </p:nvGraphicFramePr>
        <p:xfrm>
          <a:off x="6126393" y="2397569"/>
          <a:ext cx="2773255" cy="2287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37385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68D-AC78-4F47-BDB4-295FE789E06A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Службы такси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885586694"/>
              </p:ext>
            </p:extLst>
          </p:nvPr>
        </p:nvGraphicFramePr>
        <p:xfrm>
          <a:off x="323528" y="987574"/>
          <a:ext cx="8352928" cy="3737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68D-AC78-4F47-BDB4-295FE789E06A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Организаторы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Картинки по запросу телефон иконка вектор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11710"/>
            <a:ext cx="1139181" cy="113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Картинки по запросу электронная почта иконка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97" y="365187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одружество-лого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059582"/>
            <a:ext cx="2813281" cy="9361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03848" y="1059582"/>
            <a:ext cx="56886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/>
              <a:t>Общество с органичной ответственностью </a:t>
            </a:r>
          </a:p>
          <a:p>
            <a:r>
              <a:rPr lang="ru-RU" sz="2300" b="1" dirty="0" smtClean="0"/>
              <a:t>совместное предприятие «СОДРУЖЕСТВО»</a:t>
            </a:r>
            <a:endParaRPr lang="ru-RU" sz="23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2235517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+7(499)322-10-46</a:t>
            </a:r>
          </a:p>
          <a:p>
            <a:r>
              <a:rPr lang="ru-RU" sz="2400" dirty="0" smtClean="0"/>
              <a:t>+</a:t>
            </a:r>
            <a:r>
              <a:rPr lang="ru-RU" sz="2400" dirty="0" smtClean="0"/>
              <a:t>7(499)705-22-84</a:t>
            </a:r>
            <a:endParaRPr lang="ru-RU" sz="24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393990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/>
              <a:t>spo@altden.ru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73039" y="3075806"/>
            <a:ext cx="792088" cy="7920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15816" y="1299413"/>
            <a:ext cx="6228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КАК ДОБРАТЬСЯ ДО ГОСУДАРСТВЕННОГО БЮДЖЕТНОГО ОБРАЗОВАТЕЛЬНОГО УЧРЕЖДЕНИЯ ПРОФЕССИОНАЛЬНОГО ОБРАЗОВАНИЯ «СЕВАСТОПОЛЬСКИЙ ПЕДАГОГИЧЕСКИЙ </a:t>
            </a:r>
            <a:r>
              <a:rPr lang="ru-RU" b="1" dirty="0" smtClean="0">
                <a:solidFill>
                  <a:srgbClr val="0070C0"/>
                </a:solidFill>
              </a:rPr>
              <a:t>КОЛЛЕДЖ ИМ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  <a:r>
              <a:rPr lang="ru-RU" b="1" dirty="0" err="1">
                <a:solidFill>
                  <a:srgbClr val="0070C0"/>
                </a:solidFill>
              </a:rPr>
              <a:t>П.К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  <a:r>
              <a:rPr lang="ru-RU" b="1" dirty="0" err="1">
                <a:solidFill>
                  <a:srgbClr val="0070C0"/>
                </a:solidFill>
              </a:rPr>
              <a:t>МЕНЬКОВА</a:t>
            </a:r>
            <a:r>
              <a:rPr lang="ru-RU" b="1" dirty="0">
                <a:solidFill>
                  <a:srgbClr val="0070C0"/>
                </a:solidFill>
              </a:rPr>
              <a:t>», </a:t>
            </a:r>
            <a:r>
              <a:rPr lang="ru-RU" b="1" dirty="0" smtClean="0">
                <a:solidFill>
                  <a:srgbClr val="0070C0"/>
                </a:solidFill>
              </a:rPr>
              <a:t>УЧЕБНЫЙ КОРПУС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17824" y="3211090"/>
            <a:ext cx="466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Адрес: г. Севастополь, ул. Терещенко, </a:t>
            </a:r>
            <a:r>
              <a:rPr lang="ru-RU" b="1" dirty="0" smtClean="0"/>
              <a:t>д. 6</a:t>
            </a:r>
            <a:endParaRPr lang="ru-RU" b="1" dirty="0"/>
          </a:p>
        </p:txBody>
      </p:sp>
      <p:sp>
        <p:nvSpPr>
          <p:cNvPr id="6" name="Shape 2935"/>
          <p:cNvSpPr/>
          <p:nvPr/>
        </p:nvSpPr>
        <p:spPr>
          <a:xfrm>
            <a:off x="3199713" y="3211090"/>
            <a:ext cx="557213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600" extrusionOk="0">
                <a:moveTo>
                  <a:pt x="6365" y="15409"/>
                </a:moveTo>
                <a:cubicBezTo>
                  <a:pt x="5782" y="14888"/>
                  <a:pt x="4858" y="14006"/>
                  <a:pt x="3935" y="12895"/>
                </a:cubicBezTo>
                <a:cubicBezTo>
                  <a:pt x="2587" y="11273"/>
                  <a:pt x="979" y="8835"/>
                  <a:pt x="979" y="6430"/>
                </a:cubicBezTo>
                <a:cubicBezTo>
                  <a:pt x="979" y="3427"/>
                  <a:pt x="3396" y="982"/>
                  <a:pt x="6366" y="982"/>
                </a:cubicBezTo>
                <a:cubicBezTo>
                  <a:pt x="9336" y="982"/>
                  <a:pt x="11752" y="3427"/>
                  <a:pt x="11752" y="6430"/>
                </a:cubicBezTo>
                <a:cubicBezTo>
                  <a:pt x="11752" y="10208"/>
                  <a:pt x="7888" y="14044"/>
                  <a:pt x="6365" y="15409"/>
                </a:cubicBezTo>
                <a:moveTo>
                  <a:pt x="6366" y="0"/>
                </a:moveTo>
                <a:cubicBezTo>
                  <a:pt x="2850" y="0"/>
                  <a:pt x="0" y="2879"/>
                  <a:pt x="0" y="6430"/>
                </a:cubicBezTo>
                <a:cubicBezTo>
                  <a:pt x="0" y="11655"/>
                  <a:pt x="6366" y="16701"/>
                  <a:pt x="6366" y="16701"/>
                </a:cubicBezTo>
                <a:cubicBezTo>
                  <a:pt x="6366" y="16701"/>
                  <a:pt x="12732" y="11655"/>
                  <a:pt x="12732" y="6430"/>
                </a:cubicBezTo>
                <a:cubicBezTo>
                  <a:pt x="12732" y="2879"/>
                  <a:pt x="9882" y="0"/>
                  <a:pt x="6366" y="0"/>
                </a:cubicBezTo>
                <a:moveTo>
                  <a:pt x="17357" y="19604"/>
                </a:moveTo>
                <a:cubicBezTo>
                  <a:pt x="17127" y="19764"/>
                  <a:pt x="16856" y="19909"/>
                  <a:pt x="16554" y="20033"/>
                </a:cubicBezTo>
                <a:cubicBezTo>
                  <a:pt x="16304" y="20137"/>
                  <a:pt x="16185" y="20424"/>
                  <a:pt x="16288" y="20675"/>
                </a:cubicBezTo>
                <a:cubicBezTo>
                  <a:pt x="16365" y="20865"/>
                  <a:pt x="16548" y="20979"/>
                  <a:pt x="16740" y="20979"/>
                </a:cubicBezTo>
                <a:cubicBezTo>
                  <a:pt x="16802" y="20979"/>
                  <a:pt x="16866" y="20967"/>
                  <a:pt x="16926" y="20942"/>
                </a:cubicBezTo>
                <a:cubicBezTo>
                  <a:pt x="17294" y="20790"/>
                  <a:pt x="17627" y="20611"/>
                  <a:pt x="17915" y="20411"/>
                </a:cubicBezTo>
                <a:cubicBezTo>
                  <a:pt x="18138" y="20256"/>
                  <a:pt x="18193" y="19950"/>
                  <a:pt x="18039" y="19727"/>
                </a:cubicBezTo>
                <a:cubicBezTo>
                  <a:pt x="17885" y="19505"/>
                  <a:pt x="17579" y="19449"/>
                  <a:pt x="17357" y="19604"/>
                </a:cubicBezTo>
                <a:moveTo>
                  <a:pt x="16249" y="13042"/>
                </a:moveTo>
                <a:cubicBezTo>
                  <a:pt x="16109" y="12790"/>
                  <a:pt x="16024" y="12529"/>
                  <a:pt x="15995" y="12265"/>
                </a:cubicBezTo>
                <a:cubicBezTo>
                  <a:pt x="15966" y="11995"/>
                  <a:pt x="15731" y="11801"/>
                  <a:pt x="15456" y="11829"/>
                </a:cubicBezTo>
                <a:cubicBezTo>
                  <a:pt x="15187" y="11859"/>
                  <a:pt x="14992" y="12100"/>
                  <a:pt x="15022" y="12370"/>
                </a:cubicBezTo>
                <a:cubicBezTo>
                  <a:pt x="15064" y="12767"/>
                  <a:pt x="15190" y="13154"/>
                  <a:pt x="15395" y="13522"/>
                </a:cubicBezTo>
                <a:cubicBezTo>
                  <a:pt x="15484" y="13682"/>
                  <a:pt x="15651" y="13773"/>
                  <a:pt x="15822" y="13773"/>
                </a:cubicBezTo>
                <a:cubicBezTo>
                  <a:pt x="15904" y="13773"/>
                  <a:pt x="15985" y="13753"/>
                  <a:pt x="16061" y="13710"/>
                </a:cubicBezTo>
                <a:cubicBezTo>
                  <a:pt x="16297" y="13578"/>
                  <a:pt x="16382" y="13279"/>
                  <a:pt x="16249" y="13042"/>
                </a:cubicBezTo>
                <a:moveTo>
                  <a:pt x="18249" y="15254"/>
                </a:moveTo>
                <a:cubicBezTo>
                  <a:pt x="18041" y="14981"/>
                  <a:pt x="17803" y="14708"/>
                  <a:pt x="17538" y="14439"/>
                </a:cubicBezTo>
                <a:cubicBezTo>
                  <a:pt x="17349" y="14246"/>
                  <a:pt x="17039" y="14244"/>
                  <a:pt x="16845" y="14434"/>
                </a:cubicBezTo>
                <a:cubicBezTo>
                  <a:pt x="16653" y="14624"/>
                  <a:pt x="16651" y="14935"/>
                  <a:pt x="16841" y="15129"/>
                </a:cubicBezTo>
                <a:cubicBezTo>
                  <a:pt x="17076" y="15368"/>
                  <a:pt x="17288" y="15612"/>
                  <a:pt x="17471" y="15851"/>
                </a:cubicBezTo>
                <a:cubicBezTo>
                  <a:pt x="17568" y="15977"/>
                  <a:pt x="17713" y="16043"/>
                  <a:pt x="17860" y="16043"/>
                </a:cubicBezTo>
                <a:cubicBezTo>
                  <a:pt x="17964" y="16043"/>
                  <a:pt x="18068" y="16011"/>
                  <a:pt x="18157" y="15942"/>
                </a:cubicBezTo>
                <a:cubicBezTo>
                  <a:pt x="18373" y="15777"/>
                  <a:pt x="18413" y="15469"/>
                  <a:pt x="18249" y="15254"/>
                </a:cubicBezTo>
                <a:moveTo>
                  <a:pt x="21476" y="5928"/>
                </a:moveTo>
                <a:cubicBezTo>
                  <a:pt x="21352" y="5687"/>
                  <a:pt x="21057" y="5592"/>
                  <a:pt x="20817" y="5717"/>
                </a:cubicBezTo>
                <a:cubicBezTo>
                  <a:pt x="20817" y="5717"/>
                  <a:pt x="20650" y="5803"/>
                  <a:pt x="20371" y="5962"/>
                </a:cubicBezTo>
                <a:cubicBezTo>
                  <a:pt x="20136" y="6096"/>
                  <a:pt x="20054" y="6396"/>
                  <a:pt x="20188" y="6632"/>
                </a:cubicBezTo>
                <a:cubicBezTo>
                  <a:pt x="20278" y="6791"/>
                  <a:pt x="20444" y="6880"/>
                  <a:pt x="20614" y="6880"/>
                </a:cubicBezTo>
                <a:cubicBezTo>
                  <a:pt x="20697" y="6880"/>
                  <a:pt x="20780" y="6859"/>
                  <a:pt x="20856" y="6815"/>
                </a:cubicBezTo>
                <a:cubicBezTo>
                  <a:pt x="21108" y="6672"/>
                  <a:pt x="21261" y="6592"/>
                  <a:pt x="21265" y="6590"/>
                </a:cubicBezTo>
                <a:cubicBezTo>
                  <a:pt x="21506" y="6466"/>
                  <a:pt x="21600" y="6170"/>
                  <a:pt x="21476" y="5928"/>
                </a:cubicBezTo>
                <a:moveTo>
                  <a:pt x="18659" y="16886"/>
                </a:moveTo>
                <a:cubicBezTo>
                  <a:pt x="18395" y="16941"/>
                  <a:pt x="18225" y="17201"/>
                  <a:pt x="18280" y="17467"/>
                </a:cubicBezTo>
                <a:cubicBezTo>
                  <a:pt x="18312" y="17625"/>
                  <a:pt x="18330" y="17781"/>
                  <a:pt x="18330" y="17929"/>
                </a:cubicBezTo>
                <a:cubicBezTo>
                  <a:pt x="18330" y="18050"/>
                  <a:pt x="18318" y="18171"/>
                  <a:pt x="18296" y="18287"/>
                </a:cubicBezTo>
                <a:cubicBezTo>
                  <a:pt x="18244" y="18554"/>
                  <a:pt x="18418" y="18811"/>
                  <a:pt x="18683" y="18862"/>
                </a:cubicBezTo>
                <a:cubicBezTo>
                  <a:pt x="18715" y="18869"/>
                  <a:pt x="18746" y="18871"/>
                  <a:pt x="18777" y="18871"/>
                </a:cubicBezTo>
                <a:cubicBezTo>
                  <a:pt x="19007" y="18871"/>
                  <a:pt x="19212" y="18708"/>
                  <a:pt x="19257" y="18473"/>
                </a:cubicBezTo>
                <a:cubicBezTo>
                  <a:pt x="19292" y="18296"/>
                  <a:pt x="19309" y="18114"/>
                  <a:pt x="19309" y="17929"/>
                </a:cubicBezTo>
                <a:cubicBezTo>
                  <a:pt x="19309" y="17715"/>
                  <a:pt x="19285" y="17492"/>
                  <a:pt x="19239" y="17267"/>
                </a:cubicBezTo>
                <a:cubicBezTo>
                  <a:pt x="19183" y="17001"/>
                  <a:pt x="18923" y="16832"/>
                  <a:pt x="18659" y="16886"/>
                </a:cubicBezTo>
                <a:moveTo>
                  <a:pt x="18590" y="7106"/>
                </a:moveTo>
                <a:cubicBezTo>
                  <a:pt x="18317" y="7303"/>
                  <a:pt x="18035" y="7518"/>
                  <a:pt x="17756" y="7745"/>
                </a:cubicBezTo>
                <a:cubicBezTo>
                  <a:pt x="17546" y="7917"/>
                  <a:pt x="17515" y="8226"/>
                  <a:pt x="17686" y="8436"/>
                </a:cubicBezTo>
                <a:cubicBezTo>
                  <a:pt x="17783" y="8556"/>
                  <a:pt x="17924" y="8617"/>
                  <a:pt x="18066" y="8617"/>
                </a:cubicBezTo>
                <a:cubicBezTo>
                  <a:pt x="18174" y="8617"/>
                  <a:pt x="18284" y="8581"/>
                  <a:pt x="18374" y="8507"/>
                </a:cubicBezTo>
                <a:cubicBezTo>
                  <a:pt x="18637" y="8292"/>
                  <a:pt x="18903" y="8090"/>
                  <a:pt x="19161" y="7905"/>
                </a:cubicBezTo>
                <a:cubicBezTo>
                  <a:pt x="19380" y="7747"/>
                  <a:pt x="19431" y="7440"/>
                  <a:pt x="19273" y="7220"/>
                </a:cubicBezTo>
                <a:cubicBezTo>
                  <a:pt x="19116" y="6999"/>
                  <a:pt x="18810" y="6949"/>
                  <a:pt x="18590" y="7106"/>
                </a:cubicBezTo>
                <a:moveTo>
                  <a:pt x="14704" y="20512"/>
                </a:moveTo>
                <a:cubicBezTo>
                  <a:pt x="14393" y="20556"/>
                  <a:pt x="14065" y="20590"/>
                  <a:pt x="13729" y="20611"/>
                </a:cubicBezTo>
                <a:cubicBezTo>
                  <a:pt x="13459" y="20629"/>
                  <a:pt x="13254" y="20863"/>
                  <a:pt x="13272" y="21134"/>
                </a:cubicBezTo>
                <a:cubicBezTo>
                  <a:pt x="13289" y="21394"/>
                  <a:pt x="13504" y="21593"/>
                  <a:pt x="13760" y="21593"/>
                </a:cubicBezTo>
                <a:cubicBezTo>
                  <a:pt x="13771" y="21593"/>
                  <a:pt x="13781" y="21592"/>
                  <a:pt x="13792" y="21592"/>
                </a:cubicBezTo>
                <a:cubicBezTo>
                  <a:pt x="14152" y="21568"/>
                  <a:pt x="14506" y="21533"/>
                  <a:pt x="14842" y="21485"/>
                </a:cubicBezTo>
                <a:cubicBezTo>
                  <a:pt x="15110" y="21447"/>
                  <a:pt x="15296" y="21198"/>
                  <a:pt x="15258" y="20929"/>
                </a:cubicBezTo>
                <a:cubicBezTo>
                  <a:pt x="15220" y="20661"/>
                  <a:pt x="14973" y="20472"/>
                  <a:pt x="14704" y="20512"/>
                </a:cubicBezTo>
                <a:moveTo>
                  <a:pt x="8893" y="20109"/>
                </a:moveTo>
                <a:cubicBezTo>
                  <a:pt x="8582" y="19997"/>
                  <a:pt x="8299" y="19866"/>
                  <a:pt x="8052" y="19721"/>
                </a:cubicBezTo>
                <a:cubicBezTo>
                  <a:pt x="7818" y="19582"/>
                  <a:pt x="7519" y="19663"/>
                  <a:pt x="7382" y="19896"/>
                </a:cubicBezTo>
                <a:cubicBezTo>
                  <a:pt x="7244" y="20130"/>
                  <a:pt x="7323" y="20432"/>
                  <a:pt x="7556" y="20568"/>
                </a:cubicBezTo>
                <a:cubicBezTo>
                  <a:pt x="7856" y="20744"/>
                  <a:pt x="8194" y="20901"/>
                  <a:pt x="8562" y="21034"/>
                </a:cubicBezTo>
                <a:cubicBezTo>
                  <a:pt x="8617" y="21053"/>
                  <a:pt x="8672" y="21062"/>
                  <a:pt x="8728" y="21062"/>
                </a:cubicBezTo>
                <a:cubicBezTo>
                  <a:pt x="8928" y="21062"/>
                  <a:pt x="9117" y="20938"/>
                  <a:pt x="9189" y="20737"/>
                </a:cubicBezTo>
                <a:cubicBezTo>
                  <a:pt x="9280" y="20482"/>
                  <a:pt x="9148" y="20200"/>
                  <a:pt x="8893" y="20109"/>
                </a:cubicBezTo>
                <a:moveTo>
                  <a:pt x="11751" y="20618"/>
                </a:moveTo>
                <a:cubicBezTo>
                  <a:pt x="11412" y="20600"/>
                  <a:pt x="11082" y="20572"/>
                  <a:pt x="10771" y="20533"/>
                </a:cubicBezTo>
                <a:cubicBezTo>
                  <a:pt x="10502" y="20493"/>
                  <a:pt x="10258" y="20690"/>
                  <a:pt x="10225" y="20959"/>
                </a:cubicBezTo>
                <a:cubicBezTo>
                  <a:pt x="10191" y="21229"/>
                  <a:pt x="10382" y="21474"/>
                  <a:pt x="10650" y="21507"/>
                </a:cubicBezTo>
                <a:cubicBezTo>
                  <a:pt x="10984" y="21549"/>
                  <a:pt x="11337" y="21580"/>
                  <a:pt x="11699" y="21600"/>
                </a:cubicBezTo>
                <a:cubicBezTo>
                  <a:pt x="11708" y="21600"/>
                  <a:pt x="11716" y="21600"/>
                  <a:pt x="11725" y="21600"/>
                </a:cubicBezTo>
                <a:cubicBezTo>
                  <a:pt x="11984" y="21600"/>
                  <a:pt x="12200" y="21397"/>
                  <a:pt x="12214" y="21135"/>
                </a:cubicBezTo>
                <a:cubicBezTo>
                  <a:pt x="12228" y="20863"/>
                  <a:pt x="12021" y="20632"/>
                  <a:pt x="11751" y="20618"/>
                </a:cubicBezTo>
                <a:moveTo>
                  <a:pt x="6840" y="18180"/>
                </a:moveTo>
                <a:cubicBezTo>
                  <a:pt x="6836" y="17912"/>
                  <a:pt x="6619" y="17696"/>
                  <a:pt x="6351" y="17696"/>
                </a:cubicBezTo>
                <a:cubicBezTo>
                  <a:pt x="6080" y="17696"/>
                  <a:pt x="5861" y="17916"/>
                  <a:pt x="5861" y="18188"/>
                </a:cubicBezTo>
                <a:cubicBezTo>
                  <a:pt x="5861" y="18234"/>
                  <a:pt x="5867" y="18484"/>
                  <a:pt x="5997" y="18834"/>
                </a:cubicBezTo>
                <a:cubicBezTo>
                  <a:pt x="6070" y="19033"/>
                  <a:pt x="6257" y="19155"/>
                  <a:pt x="6456" y="19155"/>
                </a:cubicBezTo>
                <a:cubicBezTo>
                  <a:pt x="6512" y="19155"/>
                  <a:pt x="6570" y="19145"/>
                  <a:pt x="6626" y="19124"/>
                </a:cubicBezTo>
                <a:cubicBezTo>
                  <a:pt x="6880" y="19030"/>
                  <a:pt x="7009" y="18748"/>
                  <a:pt x="6915" y="18493"/>
                </a:cubicBezTo>
                <a:cubicBezTo>
                  <a:pt x="6849" y="18314"/>
                  <a:pt x="6841" y="18191"/>
                  <a:pt x="6840" y="18180"/>
                </a:cubicBezTo>
                <a:moveTo>
                  <a:pt x="15760" y="10798"/>
                </a:moveTo>
                <a:cubicBezTo>
                  <a:pt x="15838" y="10844"/>
                  <a:pt x="15924" y="10866"/>
                  <a:pt x="16008" y="10866"/>
                </a:cubicBezTo>
                <a:cubicBezTo>
                  <a:pt x="16176" y="10866"/>
                  <a:pt x="16339" y="10780"/>
                  <a:pt x="16431" y="10625"/>
                </a:cubicBezTo>
                <a:cubicBezTo>
                  <a:pt x="16577" y="10376"/>
                  <a:pt x="16761" y="10120"/>
                  <a:pt x="16977" y="9861"/>
                </a:cubicBezTo>
                <a:cubicBezTo>
                  <a:pt x="17151" y="9653"/>
                  <a:pt x="17124" y="9343"/>
                  <a:pt x="16917" y="9169"/>
                </a:cubicBezTo>
                <a:cubicBezTo>
                  <a:pt x="16709" y="8994"/>
                  <a:pt x="16400" y="9022"/>
                  <a:pt x="16227" y="9230"/>
                </a:cubicBezTo>
                <a:cubicBezTo>
                  <a:pt x="15976" y="9529"/>
                  <a:pt x="15761" y="9832"/>
                  <a:pt x="15587" y="10125"/>
                </a:cubicBezTo>
                <a:cubicBezTo>
                  <a:pt x="15450" y="10359"/>
                  <a:pt x="15527" y="10659"/>
                  <a:pt x="15760" y="10798"/>
                </a:cubicBezTo>
                <a:moveTo>
                  <a:pt x="6366" y="8841"/>
                </a:moveTo>
                <a:cubicBezTo>
                  <a:pt x="5014" y="8841"/>
                  <a:pt x="3917" y="7741"/>
                  <a:pt x="3917" y="6384"/>
                </a:cubicBezTo>
                <a:cubicBezTo>
                  <a:pt x="3917" y="5027"/>
                  <a:pt x="5014" y="3927"/>
                  <a:pt x="6366" y="3927"/>
                </a:cubicBezTo>
                <a:cubicBezTo>
                  <a:pt x="7719" y="3927"/>
                  <a:pt x="8814" y="5027"/>
                  <a:pt x="8814" y="6384"/>
                </a:cubicBezTo>
                <a:cubicBezTo>
                  <a:pt x="8814" y="7741"/>
                  <a:pt x="7719" y="8841"/>
                  <a:pt x="6366" y="8841"/>
                </a:cubicBezTo>
                <a:moveTo>
                  <a:pt x="6366" y="2955"/>
                </a:moveTo>
                <a:cubicBezTo>
                  <a:pt x="4473" y="2955"/>
                  <a:pt x="2938" y="4494"/>
                  <a:pt x="2938" y="6392"/>
                </a:cubicBezTo>
                <a:cubicBezTo>
                  <a:pt x="2938" y="8291"/>
                  <a:pt x="4473" y="9831"/>
                  <a:pt x="6366" y="9831"/>
                </a:cubicBezTo>
                <a:cubicBezTo>
                  <a:pt x="8259" y="9831"/>
                  <a:pt x="9794" y="8291"/>
                  <a:pt x="9794" y="6392"/>
                </a:cubicBezTo>
                <a:cubicBezTo>
                  <a:pt x="9794" y="4494"/>
                  <a:pt x="8259" y="2955"/>
                  <a:pt x="6366" y="2955"/>
                </a:cubicBezTo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915816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22" y="653823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869847"/>
            <a:ext cx="180909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22" y="437799"/>
            <a:ext cx="123563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55281" y="437799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437799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6045" y="4523459"/>
            <a:ext cx="240790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84854" y="4739483"/>
            <a:ext cx="180909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658312" y="4307435"/>
            <a:ext cx="123563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24655" y="4739483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04280" y="4739483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418" y="2067694"/>
            <a:ext cx="2320980" cy="88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11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95618502"/>
              </p:ext>
            </p:extLst>
          </p:nvPr>
        </p:nvGraphicFramePr>
        <p:xfrm>
          <a:off x="611560" y="915566"/>
          <a:ext cx="820891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331760" y="203422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Как добраться</a:t>
            </a:r>
          </a:p>
        </p:txBody>
      </p:sp>
    </p:spTree>
    <p:extLst>
      <p:ext uri="{BB962C8B-B14F-4D97-AF65-F5344CB8AC3E}">
        <p14:creationId xmlns:p14="http://schemas.microsoft.com/office/powerpoint/2010/main" xmlns="" val="38776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4389" y="-13987"/>
            <a:ext cx="7229611" cy="515748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907704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23" y="653823"/>
            <a:ext cx="1686258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869847"/>
            <a:ext cx="126691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22" y="437799"/>
            <a:ext cx="86531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437799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91975" y="437799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12491" y="4523459"/>
            <a:ext cx="1095213" cy="645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84854" y="4739483"/>
            <a:ext cx="822850" cy="645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45686" y="4307435"/>
            <a:ext cx="562018" cy="645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4655" y="4739483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04280" y="4739483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898" y="2211710"/>
            <a:ext cx="1574790" cy="59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90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0362" y="4066811"/>
            <a:ext cx="8739260" cy="95410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83638"/>
                </a:solidFill>
                <a:latin typeface="Droid Sans"/>
              </a:rPr>
              <a:t>От аэропорта Симферополя до Севастополя автобусы ходят реже, чем с «Центрального» вокзала города. Если вы не хотите долго ждать, то можете доехать до «Центрального» вокзала Симферополя на </a:t>
            </a:r>
            <a:r>
              <a:rPr lang="ru-RU" sz="1400" b="1" dirty="0">
                <a:solidFill>
                  <a:srgbClr val="383638"/>
                </a:solidFill>
                <a:latin typeface="Droid Sans"/>
              </a:rPr>
              <a:t>автобусе №49 </a:t>
            </a:r>
            <a:r>
              <a:rPr lang="ru-RU" sz="1400" dirty="0">
                <a:solidFill>
                  <a:srgbClr val="383638"/>
                </a:solidFill>
                <a:latin typeface="Droid Sans"/>
              </a:rPr>
              <a:t>(ходит каждые 15-20 мин с 6 утра до 23:30) </a:t>
            </a:r>
            <a:endParaRPr lang="ru-RU" sz="1400" dirty="0" smtClean="0">
              <a:solidFill>
                <a:srgbClr val="383638"/>
              </a:solidFill>
              <a:latin typeface="Droid Sans"/>
            </a:endParaRPr>
          </a:p>
          <a:p>
            <a:r>
              <a:rPr lang="ru-RU" sz="1400" dirty="0" smtClean="0">
                <a:solidFill>
                  <a:srgbClr val="383638"/>
                </a:solidFill>
                <a:latin typeface="Droid Sans"/>
              </a:rPr>
              <a:t>или </a:t>
            </a:r>
            <a:r>
              <a:rPr lang="ru-RU" sz="1400" dirty="0">
                <a:solidFill>
                  <a:srgbClr val="383638"/>
                </a:solidFill>
                <a:latin typeface="Droid Sans"/>
              </a:rPr>
              <a:t>на </a:t>
            </a:r>
            <a:r>
              <a:rPr lang="ru-RU" sz="1400" b="1" dirty="0">
                <a:solidFill>
                  <a:srgbClr val="383638"/>
                </a:solidFill>
                <a:latin typeface="Droid Sans"/>
              </a:rPr>
              <a:t>троллейбусе № 54 и 55 </a:t>
            </a:r>
            <a:r>
              <a:rPr lang="ru-RU" sz="1400" dirty="0">
                <a:solidFill>
                  <a:srgbClr val="383638"/>
                </a:solidFill>
                <a:latin typeface="Droid Sans"/>
              </a:rPr>
              <a:t>(ходит раз в 15-25 мин. с 5 утра до 21:00</a:t>
            </a:r>
            <a:r>
              <a:rPr lang="ru-RU" sz="1400" dirty="0" smtClean="0">
                <a:solidFill>
                  <a:srgbClr val="383638"/>
                </a:solidFill>
                <a:latin typeface="Droid Sans"/>
              </a:rPr>
              <a:t>)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4238" y="2567941"/>
            <a:ext cx="8959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Небольшая </a:t>
            </a:r>
            <a:r>
              <a:rPr lang="ru-RU" sz="1600" dirty="0"/>
              <a:t>автобусная станция находиться рядом с терминалом прилёта «А</a:t>
            </a:r>
            <a:r>
              <a:rPr lang="ru-RU" sz="1600" dirty="0" smtClean="0"/>
              <a:t>» за автомобильной стоянкой. После выхода из терминала перейдите дорогу и пройдите метров 50, минуя автостоянку</a:t>
            </a:r>
            <a:endParaRPr lang="ru-RU" sz="1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36512885"/>
              </p:ext>
            </p:extLst>
          </p:nvPr>
        </p:nvGraphicFramePr>
        <p:xfrm>
          <a:off x="382390" y="842562"/>
          <a:ext cx="8424936" cy="184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31760" y="203422"/>
            <a:ext cx="5285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Автобус Симферополь → Севастополь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184238" y="3187608"/>
            <a:ext cx="792088" cy="7920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93764" y="3333365"/>
            <a:ext cx="549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Адрес: г. Симферополь, площадь Аэропорта, 1</a:t>
            </a:r>
          </a:p>
        </p:txBody>
      </p:sp>
      <p:sp>
        <p:nvSpPr>
          <p:cNvPr id="13" name="Shape 2935"/>
          <p:cNvSpPr/>
          <p:nvPr/>
        </p:nvSpPr>
        <p:spPr>
          <a:xfrm>
            <a:off x="310912" y="3333365"/>
            <a:ext cx="557213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600" extrusionOk="0">
                <a:moveTo>
                  <a:pt x="6365" y="15409"/>
                </a:moveTo>
                <a:cubicBezTo>
                  <a:pt x="5782" y="14888"/>
                  <a:pt x="4858" y="14006"/>
                  <a:pt x="3935" y="12895"/>
                </a:cubicBezTo>
                <a:cubicBezTo>
                  <a:pt x="2587" y="11273"/>
                  <a:pt x="979" y="8835"/>
                  <a:pt x="979" y="6430"/>
                </a:cubicBezTo>
                <a:cubicBezTo>
                  <a:pt x="979" y="3427"/>
                  <a:pt x="3396" y="982"/>
                  <a:pt x="6366" y="982"/>
                </a:cubicBezTo>
                <a:cubicBezTo>
                  <a:pt x="9336" y="982"/>
                  <a:pt x="11752" y="3427"/>
                  <a:pt x="11752" y="6430"/>
                </a:cubicBezTo>
                <a:cubicBezTo>
                  <a:pt x="11752" y="10208"/>
                  <a:pt x="7888" y="14044"/>
                  <a:pt x="6365" y="15409"/>
                </a:cubicBezTo>
                <a:moveTo>
                  <a:pt x="6366" y="0"/>
                </a:moveTo>
                <a:cubicBezTo>
                  <a:pt x="2850" y="0"/>
                  <a:pt x="0" y="2879"/>
                  <a:pt x="0" y="6430"/>
                </a:cubicBezTo>
                <a:cubicBezTo>
                  <a:pt x="0" y="11655"/>
                  <a:pt x="6366" y="16701"/>
                  <a:pt x="6366" y="16701"/>
                </a:cubicBezTo>
                <a:cubicBezTo>
                  <a:pt x="6366" y="16701"/>
                  <a:pt x="12732" y="11655"/>
                  <a:pt x="12732" y="6430"/>
                </a:cubicBezTo>
                <a:cubicBezTo>
                  <a:pt x="12732" y="2879"/>
                  <a:pt x="9882" y="0"/>
                  <a:pt x="6366" y="0"/>
                </a:cubicBezTo>
                <a:moveTo>
                  <a:pt x="17357" y="19604"/>
                </a:moveTo>
                <a:cubicBezTo>
                  <a:pt x="17127" y="19764"/>
                  <a:pt x="16856" y="19909"/>
                  <a:pt x="16554" y="20033"/>
                </a:cubicBezTo>
                <a:cubicBezTo>
                  <a:pt x="16304" y="20137"/>
                  <a:pt x="16185" y="20424"/>
                  <a:pt x="16288" y="20675"/>
                </a:cubicBezTo>
                <a:cubicBezTo>
                  <a:pt x="16365" y="20865"/>
                  <a:pt x="16548" y="20979"/>
                  <a:pt x="16740" y="20979"/>
                </a:cubicBezTo>
                <a:cubicBezTo>
                  <a:pt x="16802" y="20979"/>
                  <a:pt x="16866" y="20967"/>
                  <a:pt x="16926" y="20942"/>
                </a:cubicBezTo>
                <a:cubicBezTo>
                  <a:pt x="17294" y="20790"/>
                  <a:pt x="17627" y="20611"/>
                  <a:pt x="17915" y="20411"/>
                </a:cubicBezTo>
                <a:cubicBezTo>
                  <a:pt x="18138" y="20256"/>
                  <a:pt x="18193" y="19950"/>
                  <a:pt x="18039" y="19727"/>
                </a:cubicBezTo>
                <a:cubicBezTo>
                  <a:pt x="17885" y="19505"/>
                  <a:pt x="17579" y="19449"/>
                  <a:pt x="17357" y="19604"/>
                </a:cubicBezTo>
                <a:moveTo>
                  <a:pt x="16249" y="13042"/>
                </a:moveTo>
                <a:cubicBezTo>
                  <a:pt x="16109" y="12790"/>
                  <a:pt x="16024" y="12529"/>
                  <a:pt x="15995" y="12265"/>
                </a:cubicBezTo>
                <a:cubicBezTo>
                  <a:pt x="15966" y="11995"/>
                  <a:pt x="15731" y="11801"/>
                  <a:pt x="15456" y="11829"/>
                </a:cubicBezTo>
                <a:cubicBezTo>
                  <a:pt x="15187" y="11859"/>
                  <a:pt x="14992" y="12100"/>
                  <a:pt x="15022" y="12370"/>
                </a:cubicBezTo>
                <a:cubicBezTo>
                  <a:pt x="15064" y="12767"/>
                  <a:pt x="15190" y="13154"/>
                  <a:pt x="15395" y="13522"/>
                </a:cubicBezTo>
                <a:cubicBezTo>
                  <a:pt x="15484" y="13682"/>
                  <a:pt x="15651" y="13773"/>
                  <a:pt x="15822" y="13773"/>
                </a:cubicBezTo>
                <a:cubicBezTo>
                  <a:pt x="15904" y="13773"/>
                  <a:pt x="15985" y="13753"/>
                  <a:pt x="16061" y="13710"/>
                </a:cubicBezTo>
                <a:cubicBezTo>
                  <a:pt x="16297" y="13578"/>
                  <a:pt x="16382" y="13279"/>
                  <a:pt x="16249" y="13042"/>
                </a:cubicBezTo>
                <a:moveTo>
                  <a:pt x="18249" y="15254"/>
                </a:moveTo>
                <a:cubicBezTo>
                  <a:pt x="18041" y="14981"/>
                  <a:pt x="17803" y="14708"/>
                  <a:pt x="17538" y="14439"/>
                </a:cubicBezTo>
                <a:cubicBezTo>
                  <a:pt x="17349" y="14246"/>
                  <a:pt x="17039" y="14244"/>
                  <a:pt x="16845" y="14434"/>
                </a:cubicBezTo>
                <a:cubicBezTo>
                  <a:pt x="16653" y="14624"/>
                  <a:pt x="16651" y="14935"/>
                  <a:pt x="16841" y="15129"/>
                </a:cubicBezTo>
                <a:cubicBezTo>
                  <a:pt x="17076" y="15368"/>
                  <a:pt x="17288" y="15612"/>
                  <a:pt x="17471" y="15851"/>
                </a:cubicBezTo>
                <a:cubicBezTo>
                  <a:pt x="17568" y="15977"/>
                  <a:pt x="17713" y="16043"/>
                  <a:pt x="17860" y="16043"/>
                </a:cubicBezTo>
                <a:cubicBezTo>
                  <a:pt x="17964" y="16043"/>
                  <a:pt x="18068" y="16011"/>
                  <a:pt x="18157" y="15942"/>
                </a:cubicBezTo>
                <a:cubicBezTo>
                  <a:pt x="18373" y="15777"/>
                  <a:pt x="18413" y="15469"/>
                  <a:pt x="18249" y="15254"/>
                </a:cubicBezTo>
                <a:moveTo>
                  <a:pt x="21476" y="5928"/>
                </a:moveTo>
                <a:cubicBezTo>
                  <a:pt x="21352" y="5687"/>
                  <a:pt x="21057" y="5592"/>
                  <a:pt x="20817" y="5717"/>
                </a:cubicBezTo>
                <a:cubicBezTo>
                  <a:pt x="20817" y="5717"/>
                  <a:pt x="20650" y="5803"/>
                  <a:pt x="20371" y="5962"/>
                </a:cubicBezTo>
                <a:cubicBezTo>
                  <a:pt x="20136" y="6096"/>
                  <a:pt x="20054" y="6396"/>
                  <a:pt x="20188" y="6632"/>
                </a:cubicBezTo>
                <a:cubicBezTo>
                  <a:pt x="20278" y="6791"/>
                  <a:pt x="20444" y="6880"/>
                  <a:pt x="20614" y="6880"/>
                </a:cubicBezTo>
                <a:cubicBezTo>
                  <a:pt x="20697" y="6880"/>
                  <a:pt x="20780" y="6859"/>
                  <a:pt x="20856" y="6815"/>
                </a:cubicBezTo>
                <a:cubicBezTo>
                  <a:pt x="21108" y="6672"/>
                  <a:pt x="21261" y="6592"/>
                  <a:pt x="21265" y="6590"/>
                </a:cubicBezTo>
                <a:cubicBezTo>
                  <a:pt x="21506" y="6466"/>
                  <a:pt x="21600" y="6170"/>
                  <a:pt x="21476" y="5928"/>
                </a:cubicBezTo>
                <a:moveTo>
                  <a:pt x="18659" y="16886"/>
                </a:moveTo>
                <a:cubicBezTo>
                  <a:pt x="18395" y="16941"/>
                  <a:pt x="18225" y="17201"/>
                  <a:pt x="18280" y="17467"/>
                </a:cubicBezTo>
                <a:cubicBezTo>
                  <a:pt x="18312" y="17625"/>
                  <a:pt x="18330" y="17781"/>
                  <a:pt x="18330" y="17929"/>
                </a:cubicBezTo>
                <a:cubicBezTo>
                  <a:pt x="18330" y="18050"/>
                  <a:pt x="18318" y="18171"/>
                  <a:pt x="18296" y="18287"/>
                </a:cubicBezTo>
                <a:cubicBezTo>
                  <a:pt x="18244" y="18554"/>
                  <a:pt x="18418" y="18811"/>
                  <a:pt x="18683" y="18862"/>
                </a:cubicBezTo>
                <a:cubicBezTo>
                  <a:pt x="18715" y="18869"/>
                  <a:pt x="18746" y="18871"/>
                  <a:pt x="18777" y="18871"/>
                </a:cubicBezTo>
                <a:cubicBezTo>
                  <a:pt x="19007" y="18871"/>
                  <a:pt x="19212" y="18708"/>
                  <a:pt x="19257" y="18473"/>
                </a:cubicBezTo>
                <a:cubicBezTo>
                  <a:pt x="19292" y="18296"/>
                  <a:pt x="19309" y="18114"/>
                  <a:pt x="19309" y="17929"/>
                </a:cubicBezTo>
                <a:cubicBezTo>
                  <a:pt x="19309" y="17715"/>
                  <a:pt x="19285" y="17492"/>
                  <a:pt x="19239" y="17267"/>
                </a:cubicBezTo>
                <a:cubicBezTo>
                  <a:pt x="19183" y="17001"/>
                  <a:pt x="18923" y="16832"/>
                  <a:pt x="18659" y="16886"/>
                </a:cubicBezTo>
                <a:moveTo>
                  <a:pt x="18590" y="7106"/>
                </a:moveTo>
                <a:cubicBezTo>
                  <a:pt x="18317" y="7303"/>
                  <a:pt x="18035" y="7518"/>
                  <a:pt x="17756" y="7745"/>
                </a:cubicBezTo>
                <a:cubicBezTo>
                  <a:pt x="17546" y="7917"/>
                  <a:pt x="17515" y="8226"/>
                  <a:pt x="17686" y="8436"/>
                </a:cubicBezTo>
                <a:cubicBezTo>
                  <a:pt x="17783" y="8556"/>
                  <a:pt x="17924" y="8617"/>
                  <a:pt x="18066" y="8617"/>
                </a:cubicBezTo>
                <a:cubicBezTo>
                  <a:pt x="18174" y="8617"/>
                  <a:pt x="18284" y="8581"/>
                  <a:pt x="18374" y="8507"/>
                </a:cubicBezTo>
                <a:cubicBezTo>
                  <a:pt x="18637" y="8292"/>
                  <a:pt x="18903" y="8090"/>
                  <a:pt x="19161" y="7905"/>
                </a:cubicBezTo>
                <a:cubicBezTo>
                  <a:pt x="19380" y="7747"/>
                  <a:pt x="19431" y="7440"/>
                  <a:pt x="19273" y="7220"/>
                </a:cubicBezTo>
                <a:cubicBezTo>
                  <a:pt x="19116" y="6999"/>
                  <a:pt x="18810" y="6949"/>
                  <a:pt x="18590" y="7106"/>
                </a:cubicBezTo>
                <a:moveTo>
                  <a:pt x="14704" y="20512"/>
                </a:moveTo>
                <a:cubicBezTo>
                  <a:pt x="14393" y="20556"/>
                  <a:pt x="14065" y="20590"/>
                  <a:pt x="13729" y="20611"/>
                </a:cubicBezTo>
                <a:cubicBezTo>
                  <a:pt x="13459" y="20629"/>
                  <a:pt x="13254" y="20863"/>
                  <a:pt x="13272" y="21134"/>
                </a:cubicBezTo>
                <a:cubicBezTo>
                  <a:pt x="13289" y="21394"/>
                  <a:pt x="13504" y="21593"/>
                  <a:pt x="13760" y="21593"/>
                </a:cubicBezTo>
                <a:cubicBezTo>
                  <a:pt x="13771" y="21593"/>
                  <a:pt x="13781" y="21592"/>
                  <a:pt x="13792" y="21592"/>
                </a:cubicBezTo>
                <a:cubicBezTo>
                  <a:pt x="14152" y="21568"/>
                  <a:pt x="14506" y="21533"/>
                  <a:pt x="14842" y="21485"/>
                </a:cubicBezTo>
                <a:cubicBezTo>
                  <a:pt x="15110" y="21447"/>
                  <a:pt x="15296" y="21198"/>
                  <a:pt x="15258" y="20929"/>
                </a:cubicBezTo>
                <a:cubicBezTo>
                  <a:pt x="15220" y="20661"/>
                  <a:pt x="14973" y="20472"/>
                  <a:pt x="14704" y="20512"/>
                </a:cubicBezTo>
                <a:moveTo>
                  <a:pt x="8893" y="20109"/>
                </a:moveTo>
                <a:cubicBezTo>
                  <a:pt x="8582" y="19997"/>
                  <a:pt x="8299" y="19866"/>
                  <a:pt x="8052" y="19721"/>
                </a:cubicBezTo>
                <a:cubicBezTo>
                  <a:pt x="7818" y="19582"/>
                  <a:pt x="7519" y="19663"/>
                  <a:pt x="7382" y="19896"/>
                </a:cubicBezTo>
                <a:cubicBezTo>
                  <a:pt x="7244" y="20130"/>
                  <a:pt x="7323" y="20432"/>
                  <a:pt x="7556" y="20568"/>
                </a:cubicBezTo>
                <a:cubicBezTo>
                  <a:pt x="7856" y="20744"/>
                  <a:pt x="8194" y="20901"/>
                  <a:pt x="8562" y="21034"/>
                </a:cubicBezTo>
                <a:cubicBezTo>
                  <a:pt x="8617" y="21053"/>
                  <a:pt x="8672" y="21062"/>
                  <a:pt x="8728" y="21062"/>
                </a:cubicBezTo>
                <a:cubicBezTo>
                  <a:pt x="8928" y="21062"/>
                  <a:pt x="9117" y="20938"/>
                  <a:pt x="9189" y="20737"/>
                </a:cubicBezTo>
                <a:cubicBezTo>
                  <a:pt x="9280" y="20482"/>
                  <a:pt x="9148" y="20200"/>
                  <a:pt x="8893" y="20109"/>
                </a:cubicBezTo>
                <a:moveTo>
                  <a:pt x="11751" y="20618"/>
                </a:moveTo>
                <a:cubicBezTo>
                  <a:pt x="11412" y="20600"/>
                  <a:pt x="11082" y="20572"/>
                  <a:pt x="10771" y="20533"/>
                </a:cubicBezTo>
                <a:cubicBezTo>
                  <a:pt x="10502" y="20493"/>
                  <a:pt x="10258" y="20690"/>
                  <a:pt x="10225" y="20959"/>
                </a:cubicBezTo>
                <a:cubicBezTo>
                  <a:pt x="10191" y="21229"/>
                  <a:pt x="10382" y="21474"/>
                  <a:pt x="10650" y="21507"/>
                </a:cubicBezTo>
                <a:cubicBezTo>
                  <a:pt x="10984" y="21549"/>
                  <a:pt x="11337" y="21580"/>
                  <a:pt x="11699" y="21600"/>
                </a:cubicBezTo>
                <a:cubicBezTo>
                  <a:pt x="11708" y="21600"/>
                  <a:pt x="11716" y="21600"/>
                  <a:pt x="11725" y="21600"/>
                </a:cubicBezTo>
                <a:cubicBezTo>
                  <a:pt x="11984" y="21600"/>
                  <a:pt x="12200" y="21397"/>
                  <a:pt x="12214" y="21135"/>
                </a:cubicBezTo>
                <a:cubicBezTo>
                  <a:pt x="12228" y="20863"/>
                  <a:pt x="12021" y="20632"/>
                  <a:pt x="11751" y="20618"/>
                </a:cubicBezTo>
                <a:moveTo>
                  <a:pt x="6840" y="18180"/>
                </a:moveTo>
                <a:cubicBezTo>
                  <a:pt x="6836" y="17912"/>
                  <a:pt x="6619" y="17696"/>
                  <a:pt x="6351" y="17696"/>
                </a:cubicBezTo>
                <a:cubicBezTo>
                  <a:pt x="6080" y="17696"/>
                  <a:pt x="5861" y="17916"/>
                  <a:pt x="5861" y="18188"/>
                </a:cubicBezTo>
                <a:cubicBezTo>
                  <a:pt x="5861" y="18234"/>
                  <a:pt x="5867" y="18484"/>
                  <a:pt x="5997" y="18834"/>
                </a:cubicBezTo>
                <a:cubicBezTo>
                  <a:pt x="6070" y="19033"/>
                  <a:pt x="6257" y="19155"/>
                  <a:pt x="6456" y="19155"/>
                </a:cubicBezTo>
                <a:cubicBezTo>
                  <a:pt x="6512" y="19155"/>
                  <a:pt x="6570" y="19145"/>
                  <a:pt x="6626" y="19124"/>
                </a:cubicBezTo>
                <a:cubicBezTo>
                  <a:pt x="6880" y="19030"/>
                  <a:pt x="7009" y="18748"/>
                  <a:pt x="6915" y="18493"/>
                </a:cubicBezTo>
                <a:cubicBezTo>
                  <a:pt x="6849" y="18314"/>
                  <a:pt x="6841" y="18191"/>
                  <a:pt x="6840" y="18180"/>
                </a:cubicBezTo>
                <a:moveTo>
                  <a:pt x="15760" y="10798"/>
                </a:moveTo>
                <a:cubicBezTo>
                  <a:pt x="15838" y="10844"/>
                  <a:pt x="15924" y="10866"/>
                  <a:pt x="16008" y="10866"/>
                </a:cubicBezTo>
                <a:cubicBezTo>
                  <a:pt x="16176" y="10866"/>
                  <a:pt x="16339" y="10780"/>
                  <a:pt x="16431" y="10625"/>
                </a:cubicBezTo>
                <a:cubicBezTo>
                  <a:pt x="16577" y="10376"/>
                  <a:pt x="16761" y="10120"/>
                  <a:pt x="16977" y="9861"/>
                </a:cubicBezTo>
                <a:cubicBezTo>
                  <a:pt x="17151" y="9653"/>
                  <a:pt x="17124" y="9343"/>
                  <a:pt x="16917" y="9169"/>
                </a:cubicBezTo>
                <a:cubicBezTo>
                  <a:pt x="16709" y="8994"/>
                  <a:pt x="16400" y="9022"/>
                  <a:pt x="16227" y="9230"/>
                </a:cubicBezTo>
                <a:cubicBezTo>
                  <a:pt x="15976" y="9529"/>
                  <a:pt x="15761" y="9832"/>
                  <a:pt x="15587" y="10125"/>
                </a:cubicBezTo>
                <a:cubicBezTo>
                  <a:pt x="15450" y="10359"/>
                  <a:pt x="15527" y="10659"/>
                  <a:pt x="15760" y="10798"/>
                </a:cubicBezTo>
                <a:moveTo>
                  <a:pt x="6366" y="8841"/>
                </a:moveTo>
                <a:cubicBezTo>
                  <a:pt x="5014" y="8841"/>
                  <a:pt x="3917" y="7741"/>
                  <a:pt x="3917" y="6384"/>
                </a:cubicBezTo>
                <a:cubicBezTo>
                  <a:pt x="3917" y="5027"/>
                  <a:pt x="5014" y="3927"/>
                  <a:pt x="6366" y="3927"/>
                </a:cubicBezTo>
                <a:cubicBezTo>
                  <a:pt x="7719" y="3927"/>
                  <a:pt x="8814" y="5027"/>
                  <a:pt x="8814" y="6384"/>
                </a:cubicBezTo>
                <a:cubicBezTo>
                  <a:pt x="8814" y="7741"/>
                  <a:pt x="7719" y="8841"/>
                  <a:pt x="6366" y="8841"/>
                </a:cubicBezTo>
                <a:moveTo>
                  <a:pt x="6366" y="2955"/>
                </a:moveTo>
                <a:cubicBezTo>
                  <a:pt x="4473" y="2955"/>
                  <a:pt x="2938" y="4494"/>
                  <a:pt x="2938" y="6392"/>
                </a:cubicBezTo>
                <a:cubicBezTo>
                  <a:pt x="2938" y="8291"/>
                  <a:pt x="4473" y="9831"/>
                  <a:pt x="6366" y="9831"/>
                </a:cubicBezTo>
                <a:cubicBezTo>
                  <a:pt x="8259" y="9831"/>
                  <a:pt x="9794" y="8291"/>
                  <a:pt x="9794" y="6392"/>
                </a:cubicBezTo>
                <a:cubicBezTo>
                  <a:pt x="9794" y="4494"/>
                  <a:pt x="8259" y="2955"/>
                  <a:pt x="6366" y="2955"/>
                </a:cubicBezTo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6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8957079"/>
              </p:ext>
            </p:extLst>
          </p:nvPr>
        </p:nvGraphicFramePr>
        <p:xfrm>
          <a:off x="2" y="920032"/>
          <a:ext cx="9143997" cy="4244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594">
                  <a:extLst>
                    <a:ext uri="{9D8B030D-6E8A-4147-A177-3AD203B41FA5}">
                      <a16:colId xmlns:a16="http://schemas.microsoft.com/office/drawing/2014/main" xmlns="" val="2622915130"/>
                    </a:ext>
                  </a:extLst>
                </a:gridCol>
                <a:gridCol w="809384">
                  <a:extLst>
                    <a:ext uri="{9D8B030D-6E8A-4147-A177-3AD203B41FA5}">
                      <a16:colId xmlns:a16="http://schemas.microsoft.com/office/drawing/2014/main" xmlns="" val="699286790"/>
                    </a:ext>
                  </a:extLst>
                </a:gridCol>
                <a:gridCol w="809384">
                  <a:extLst>
                    <a:ext uri="{9D8B030D-6E8A-4147-A177-3AD203B41FA5}">
                      <a16:colId xmlns:a16="http://schemas.microsoft.com/office/drawing/2014/main" xmlns="" val="3706548647"/>
                    </a:ext>
                  </a:extLst>
                </a:gridCol>
                <a:gridCol w="594231">
                  <a:extLst>
                    <a:ext uri="{9D8B030D-6E8A-4147-A177-3AD203B41FA5}">
                      <a16:colId xmlns:a16="http://schemas.microsoft.com/office/drawing/2014/main" xmlns="" val="3509154053"/>
                    </a:ext>
                  </a:extLst>
                </a:gridCol>
                <a:gridCol w="881102">
                  <a:extLst>
                    <a:ext uri="{9D8B030D-6E8A-4147-A177-3AD203B41FA5}">
                      <a16:colId xmlns:a16="http://schemas.microsoft.com/office/drawing/2014/main" xmlns="" val="783051512"/>
                    </a:ext>
                  </a:extLst>
                </a:gridCol>
                <a:gridCol w="822193">
                  <a:extLst>
                    <a:ext uri="{9D8B030D-6E8A-4147-A177-3AD203B41FA5}">
                      <a16:colId xmlns:a16="http://schemas.microsoft.com/office/drawing/2014/main" xmlns="" val="2128444149"/>
                    </a:ext>
                  </a:extLst>
                </a:gridCol>
                <a:gridCol w="809384">
                  <a:extLst>
                    <a:ext uri="{9D8B030D-6E8A-4147-A177-3AD203B41FA5}">
                      <a16:colId xmlns:a16="http://schemas.microsoft.com/office/drawing/2014/main" xmlns="" val="3838671450"/>
                    </a:ext>
                  </a:extLst>
                </a:gridCol>
                <a:gridCol w="491777">
                  <a:extLst>
                    <a:ext uri="{9D8B030D-6E8A-4147-A177-3AD203B41FA5}">
                      <a16:colId xmlns:a16="http://schemas.microsoft.com/office/drawing/2014/main" xmlns="" val="3988146396"/>
                    </a:ext>
                  </a:extLst>
                </a:gridCol>
                <a:gridCol w="901594">
                  <a:extLst>
                    <a:ext uri="{9D8B030D-6E8A-4147-A177-3AD203B41FA5}">
                      <a16:colId xmlns:a16="http://schemas.microsoft.com/office/drawing/2014/main" xmlns="" val="3313415636"/>
                    </a:ext>
                  </a:extLst>
                </a:gridCol>
                <a:gridCol w="822193">
                  <a:extLst>
                    <a:ext uri="{9D8B030D-6E8A-4147-A177-3AD203B41FA5}">
                      <a16:colId xmlns:a16="http://schemas.microsoft.com/office/drawing/2014/main" xmlns="" val="3279791320"/>
                    </a:ext>
                  </a:extLst>
                </a:gridCol>
                <a:gridCol w="809384">
                  <a:extLst>
                    <a:ext uri="{9D8B030D-6E8A-4147-A177-3AD203B41FA5}">
                      <a16:colId xmlns:a16="http://schemas.microsoft.com/office/drawing/2014/main" xmlns="" val="3548830080"/>
                    </a:ext>
                  </a:extLst>
                </a:gridCol>
                <a:gridCol w="491777">
                  <a:extLst>
                    <a:ext uri="{9D8B030D-6E8A-4147-A177-3AD203B41FA5}">
                      <a16:colId xmlns:a16="http://schemas.microsoft.com/office/drawing/2014/main" xmlns="" val="1872274344"/>
                    </a:ext>
                  </a:extLst>
                </a:gridCol>
              </a:tblGrid>
              <a:tr h="306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Отправление</a:t>
                      </a:r>
                      <a:endParaRPr lang="ru-RU" sz="1050" b="1" i="0" u="none" strike="noStrike" dirty="0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Прибытие в Севастополь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В пути</a:t>
                      </a:r>
                      <a:endParaRPr lang="ru-RU" sz="1050" b="1" i="0" u="none" strike="noStrike" dirty="0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Отправление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Прибытие в Севастополь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В пути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Отправление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Прибытие в Севастополь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В пути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extLst>
                  <a:ext uri="{0D108BD9-81ED-4DB2-BD59-A6C34878D82A}">
                    <a16:rowId xmlns:a16="http://schemas.microsoft.com/office/drawing/2014/main" xmlns="" val="1071612917"/>
                  </a:ext>
                </a:extLst>
              </a:tr>
              <a:tr h="290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Аэропорт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4:10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6:30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2ч 20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Аэропорт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9:40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12:15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2ч 35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Аэропорт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14:20</a:t>
                      </a:r>
                      <a:endParaRPr lang="ru-RU" sz="1050" b="0" i="0" u="none" strike="noStrike" dirty="0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17:00</a:t>
                      </a:r>
                      <a:endParaRPr lang="ru-RU" sz="1050" b="0" i="0" u="none" strike="noStrike" dirty="0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2ч 40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extLst>
                  <a:ext uri="{0D108BD9-81ED-4DB2-BD59-A6C34878D82A}">
                    <a16:rowId xmlns:a16="http://schemas.microsoft.com/office/drawing/2014/main" xmlns="" val="156511796"/>
                  </a:ext>
                </a:extLst>
              </a:tr>
              <a:tr h="30617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Симферополь (автовокзал)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4:35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1ч 55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Симферополь (автовокзал)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10:15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 ч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Симферополь (автовокзал)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15:00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2ч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extLst>
                  <a:ext uri="{0D108BD9-81ED-4DB2-BD59-A6C34878D82A}">
                    <a16:rowId xmlns:a16="http://schemas.microsoft.com/office/drawing/2014/main" xmlns="" val="4234188100"/>
                  </a:ext>
                </a:extLst>
              </a:tr>
              <a:tr h="290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Аэропорт</a:t>
                      </a:r>
                      <a:endParaRPr lang="ru-RU" sz="1050" b="1" i="0" u="none" strike="noStrike" dirty="0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5:20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7:20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1ч 50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Аэропорт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11:25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14:05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 ч 40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Аэропорт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14:55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17:15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2ч 20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extLst>
                  <a:ext uri="{0D108BD9-81ED-4DB2-BD59-A6C34878D82A}">
                    <a16:rowId xmlns:a16="http://schemas.microsoft.com/office/drawing/2014/main" xmlns="" val="2099156360"/>
                  </a:ext>
                </a:extLst>
              </a:tr>
              <a:tr h="30617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Симферополь (автовокзал)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5:50</a:t>
                      </a:r>
                      <a:endParaRPr lang="ru-RU" sz="1050" b="0" i="0" u="none" strike="noStrike" dirty="0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1ч 30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Симферополь (автовокзал)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12:10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1ч 55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Симферополь (автовокзал)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15:25</a:t>
                      </a:r>
                      <a:endParaRPr lang="ru-RU" sz="1050" b="0" i="0" u="none" strike="noStrike" dirty="0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1ч 50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extLst>
                  <a:ext uri="{0D108BD9-81ED-4DB2-BD59-A6C34878D82A}">
                    <a16:rowId xmlns:a16="http://schemas.microsoft.com/office/drawing/2014/main" xmlns="" val="356736559"/>
                  </a:ext>
                </a:extLst>
              </a:tr>
              <a:tr h="290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Аэропорт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5:40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7:50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2ч 10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Аэропорт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11:30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13:40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2ч 10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Аэропорт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16:45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19:26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2ч 41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extLst>
                  <a:ext uri="{0D108BD9-81ED-4DB2-BD59-A6C34878D82A}">
                    <a16:rowId xmlns:a16="http://schemas.microsoft.com/office/drawing/2014/main" xmlns="" val="817089061"/>
                  </a:ext>
                </a:extLst>
              </a:tr>
              <a:tr h="30617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Симферополь (автовокзал)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6:10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1ч 40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Симферополь (автовокзал)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11:50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1ч 50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Симферополь (автовокзал)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14:25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 ч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extLst>
                  <a:ext uri="{0D108BD9-81ED-4DB2-BD59-A6C34878D82A}">
                    <a16:rowId xmlns:a16="http://schemas.microsoft.com/office/drawing/2014/main" xmlns="" val="4060202855"/>
                  </a:ext>
                </a:extLst>
              </a:tr>
              <a:tr h="290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Аэропорт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5:55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8:35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2ч 40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Аэропорт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11:50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13:50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 ч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Аэропорт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17:45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20:26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2ч 41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extLst>
                  <a:ext uri="{0D108BD9-81ED-4DB2-BD59-A6C34878D82A}">
                    <a16:rowId xmlns:a16="http://schemas.microsoft.com/office/drawing/2014/main" xmlns="" val="3099968256"/>
                  </a:ext>
                </a:extLst>
              </a:tr>
              <a:tr h="30617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Симферополь (автовокзал)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6:35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 ч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Симферополь (автовокзал)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12:20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1ч 30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Симферополь (автовокзал)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18:30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1ч 56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extLst>
                  <a:ext uri="{0D108BD9-81ED-4DB2-BD59-A6C34878D82A}">
                    <a16:rowId xmlns:a16="http://schemas.microsoft.com/office/drawing/2014/main" xmlns="" val="2290662943"/>
                  </a:ext>
                </a:extLst>
              </a:tr>
              <a:tr h="290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Аэропорт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7:40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10:22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 ч 42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Аэропорт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12:50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15:40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2ч 50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Аэропорт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20:30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22:50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2ч 25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extLst>
                  <a:ext uri="{0D108BD9-81ED-4DB2-BD59-A6C34878D82A}">
                    <a16:rowId xmlns:a16="http://schemas.microsoft.com/office/drawing/2014/main" xmlns="" val="3763030413"/>
                  </a:ext>
                </a:extLst>
              </a:tr>
              <a:tr h="30617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Симферополь (автовокзал)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8:22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 ч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Симферополь (автовокзал)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13:45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1ч 55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Симферополь (автовокзал)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20:55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1ч 55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extLst>
                  <a:ext uri="{0D108BD9-81ED-4DB2-BD59-A6C34878D82A}">
                    <a16:rowId xmlns:a16="http://schemas.microsoft.com/office/drawing/2014/main" xmlns="" val="2211566219"/>
                  </a:ext>
                </a:extLst>
              </a:tr>
              <a:tr h="290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Аэропорт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8:40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11:20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2ч 40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Аэропорт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13:30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16:00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2ч 30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Аэропорт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22:00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0:20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2ч 25 мин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extLst>
                  <a:ext uri="{0D108BD9-81ED-4DB2-BD59-A6C34878D82A}">
                    <a16:rowId xmlns:a16="http://schemas.microsoft.com/office/drawing/2014/main" xmlns="" val="3829386609"/>
                  </a:ext>
                </a:extLst>
              </a:tr>
              <a:tr h="30617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Симферополь (автовокзал)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9:20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 ч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Симферополь (автовокзал)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14:00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2ч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Симферополь (автовокзал)</a:t>
                      </a:r>
                      <a:endParaRPr lang="ru-RU" sz="105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22:25</a:t>
                      </a:r>
                      <a:endParaRPr lang="ru-RU" sz="105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1ч 55 мин</a:t>
                      </a:r>
                      <a:endParaRPr lang="ru-RU" sz="1050" b="0" i="0" u="none" strike="noStrike" dirty="0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2" marR="6422" marT="6422" marB="0" anchor="ctr"/>
                </a:tc>
                <a:extLst>
                  <a:ext uri="{0D108BD9-81ED-4DB2-BD59-A6C34878D82A}">
                    <a16:rowId xmlns:a16="http://schemas.microsoft.com/office/drawing/2014/main" xmlns="" val="152995748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02013" y="100758"/>
            <a:ext cx="6079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Расписание автобусов Севастополь → Симферополь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из Аэропорта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3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195486"/>
            <a:ext cx="3066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Автоэкспресс </a:t>
            </a:r>
            <a:r>
              <a:rPr lang="en-US" sz="2400" b="1" dirty="0" err="1">
                <a:solidFill>
                  <a:srgbClr val="0070C0"/>
                </a:solidFill>
              </a:rPr>
              <a:t>Fly&amp;Bus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1088875359"/>
              </p:ext>
            </p:extLst>
          </p:nvPr>
        </p:nvGraphicFramePr>
        <p:xfrm>
          <a:off x="382390" y="842563"/>
          <a:ext cx="8424936" cy="1441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2390" y="2185333"/>
            <a:ext cx="858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Расписание автобусов </a:t>
            </a:r>
            <a:r>
              <a:rPr lang="ru-RU" sz="2000" b="1" dirty="0" err="1">
                <a:solidFill>
                  <a:srgbClr val="0070C0"/>
                </a:solidFill>
              </a:rPr>
              <a:t>Fly&amp;Bus</a:t>
            </a:r>
            <a:r>
              <a:rPr lang="ru-RU" sz="2000" b="1" dirty="0">
                <a:solidFill>
                  <a:srgbClr val="0070C0"/>
                </a:solidFill>
              </a:rPr>
              <a:t> Севастополь → Симферополь </a:t>
            </a:r>
            <a:r>
              <a:rPr lang="ru-RU" sz="2000" b="1" dirty="0" smtClean="0">
                <a:solidFill>
                  <a:srgbClr val="0070C0"/>
                </a:solidFill>
              </a:rPr>
              <a:t>из Аэропорта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5829187"/>
              </p:ext>
            </p:extLst>
          </p:nvPr>
        </p:nvGraphicFramePr>
        <p:xfrm>
          <a:off x="107504" y="2594023"/>
          <a:ext cx="8928993" cy="204887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794893">
                  <a:extLst>
                    <a:ext uri="{9D8B030D-6E8A-4147-A177-3AD203B41FA5}">
                      <a16:colId xmlns:a16="http://schemas.microsoft.com/office/drawing/2014/main" xmlns="" val="26427308"/>
                    </a:ext>
                  </a:extLst>
                </a:gridCol>
                <a:gridCol w="713597">
                  <a:extLst>
                    <a:ext uri="{9D8B030D-6E8A-4147-A177-3AD203B41FA5}">
                      <a16:colId xmlns:a16="http://schemas.microsoft.com/office/drawing/2014/main" xmlns="" val="1416797298"/>
                    </a:ext>
                  </a:extLst>
                </a:gridCol>
                <a:gridCol w="713597">
                  <a:extLst>
                    <a:ext uri="{9D8B030D-6E8A-4147-A177-3AD203B41FA5}">
                      <a16:colId xmlns:a16="http://schemas.microsoft.com/office/drawing/2014/main" xmlns="" val="898984051"/>
                    </a:ext>
                  </a:extLst>
                </a:gridCol>
                <a:gridCol w="523906">
                  <a:extLst>
                    <a:ext uri="{9D8B030D-6E8A-4147-A177-3AD203B41FA5}">
                      <a16:colId xmlns:a16="http://schemas.microsoft.com/office/drawing/2014/main" xmlns="" val="907264723"/>
                    </a:ext>
                  </a:extLst>
                </a:gridCol>
                <a:gridCol w="776827">
                  <a:extLst>
                    <a:ext uri="{9D8B030D-6E8A-4147-A177-3AD203B41FA5}">
                      <a16:colId xmlns:a16="http://schemas.microsoft.com/office/drawing/2014/main" xmlns="" val="344431039"/>
                    </a:ext>
                  </a:extLst>
                </a:gridCol>
                <a:gridCol w="724887">
                  <a:extLst>
                    <a:ext uri="{9D8B030D-6E8A-4147-A177-3AD203B41FA5}">
                      <a16:colId xmlns:a16="http://schemas.microsoft.com/office/drawing/2014/main" xmlns="" val="2920915106"/>
                    </a:ext>
                  </a:extLst>
                </a:gridCol>
                <a:gridCol w="713597">
                  <a:extLst>
                    <a:ext uri="{9D8B030D-6E8A-4147-A177-3AD203B41FA5}">
                      <a16:colId xmlns:a16="http://schemas.microsoft.com/office/drawing/2014/main" xmlns="" val="663430521"/>
                    </a:ext>
                  </a:extLst>
                </a:gridCol>
                <a:gridCol w="433578">
                  <a:extLst>
                    <a:ext uri="{9D8B030D-6E8A-4147-A177-3AD203B41FA5}">
                      <a16:colId xmlns:a16="http://schemas.microsoft.com/office/drawing/2014/main" xmlns="" val="2317385932"/>
                    </a:ext>
                  </a:extLst>
                </a:gridCol>
                <a:gridCol w="794893">
                  <a:extLst>
                    <a:ext uri="{9D8B030D-6E8A-4147-A177-3AD203B41FA5}">
                      <a16:colId xmlns:a16="http://schemas.microsoft.com/office/drawing/2014/main" xmlns="" val="826880308"/>
                    </a:ext>
                  </a:extLst>
                </a:gridCol>
                <a:gridCol w="724887">
                  <a:extLst>
                    <a:ext uri="{9D8B030D-6E8A-4147-A177-3AD203B41FA5}">
                      <a16:colId xmlns:a16="http://schemas.microsoft.com/office/drawing/2014/main" xmlns="" val="295309748"/>
                    </a:ext>
                  </a:extLst>
                </a:gridCol>
                <a:gridCol w="713597">
                  <a:extLst>
                    <a:ext uri="{9D8B030D-6E8A-4147-A177-3AD203B41FA5}">
                      <a16:colId xmlns:a16="http://schemas.microsoft.com/office/drawing/2014/main" xmlns="" val="524842849"/>
                    </a:ext>
                  </a:extLst>
                </a:gridCol>
                <a:gridCol w="433578">
                  <a:extLst>
                    <a:ext uri="{9D8B030D-6E8A-4147-A177-3AD203B41FA5}">
                      <a16:colId xmlns:a16="http://schemas.microsoft.com/office/drawing/2014/main" xmlns="" val="2583481544"/>
                    </a:ext>
                  </a:extLst>
                </a:gridCol>
                <a:gridCol w="433578">
                  <a:extLst>
                    <a:ext uri="{9D8B030D-6E8A-4147-A177-3AD203B41FA5}">
                      <a16:colId xmlns:a16="http://schemas.microsoft.com/office/drawing/2014/main" xmlns="" val="2252045410"/>
                    </a:ext>
                  </a:extLst>
                </a:gridCol>
                <a:gridCol w="433578">
                  <a:extLst>
                    <a:ext uri="{9D8B030D-6E8A-4147-A177-3AD203B41FA5}">
                      <a16:colId xmlns:a16="http://schemas.microsoft.com/office/drawing/2014/main" xmlns="" val="2347221134"/>
                    </a:ext>
                  </a:extLst>
                </a:gridCol>
              </a:tblGrid>
              <a:tr h="341479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Симферополь →Севастополь</a:t>
                      </a:r>
                      <a:endParaRPr lang="ru-RU" sz="1200" b="1" i="0" u="none" strike="noStrike" dirty="0">
                        <a:solidFill>
                          <a:srgbClr val="3399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3761034"/>
                  </a:ext>
                </a:extLst>
              </a:tr>
              <a:tr h="341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Отправление</a:t>
                      </a:r>
                      <a:endParaRPr lang="ru-RU" sz="1000" b="1" i="0" u="none" strike="noStrike" dirty="0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0:35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3:05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5:35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8:35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10:05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12:05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13:35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15:05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17:05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19:05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21:35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23:05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extLst>
                  <a:ext uri="{0D108BD9-81ED-4DB2-BD59-A6C34878D82A}">
                    <a16:rowId xmlns:a16="http://schemas.microsoft.com/office/drawing/2014/main" xmlns="" val="3854464488"/>
                  </a:ext>
                </a:extLst>
              </a:tr>
              <a:tr h="341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Прибытие</a:t>
                      </a:r>
                      <a:endParaRPr lang="ru-RU" sz="1000" b="1" i="0" u="none" strike="noStrike" dirty="0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2:35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5:05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7:35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10:35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12:05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14:05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15:35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17:05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19:05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21:05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22:05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23:35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extLst>
                  <a:ext uri="{0D108BD9-81ED-4DB2-BD59-A6C34878D82A}">
                    <a16:rowId xmlns:a16="http://schemas.microsoft.com/office/drawing/2014/main" xmlns="" val="2944359804"/>
                  </a:ext>
                </a:extLst>
              </a:tr>
              <a:tr h="341479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Севастополь → Симферополь</a:t>
                      </a:r>
                      <a:endParaRPr lang="ru-RU" sz="1200" b="1" i="0" u="none" strike="noStrike" dirty="0">
                        <a:solidFill>
                          <a:srgbClr val="3399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9157167"/>
                  </a:ext>
                </a:extLst>
              </a:tr>
              <a:tr h="341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Отправление</a:t>
                      </a:r>
                      <a:endParaRPr lang="ru-RU" sz="1000" b="1" i="0" u="none" strike="noStrike" dirty="0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1:35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5:05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8:05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10:35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12:35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15:05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17:35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19:05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21:05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22:35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extLst>
                  <a:ext uri="{0D108BD9-81ED-4DB2-BD59-A6C34878D82A}">
                    <a16:rowId xmlns:a16="http://schemas.microsoft.com/office/drawing/2014/main" xmlns="" val="4054735578"/>
                  </a:ext>
                </a:extLst>
              </a:tr>
              <a:tr h="341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Прибытие</a:t>
                      </a:r>
                      <a:endParaRPr lang="ru-RU" sz="1000" b="1" i="0" u="none" strike="noStrike" dirty="0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3:35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7:05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10:05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12:35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14:35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17:05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19:35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21:05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23:05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0:35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7" marR="5987" marT="59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7" marR="5987" marT="5987" marB="0" anchor="b"/>
                </a:tc>
                <a:extLst>
                  <a:ext uri="{0D108BD9-81ED-4DB2-BD59-A6C34878D82A}">
                    <a16:rowId xmlns:a16="http://schemas.microsoft.com/office/drawing/2014/main" xmlns="" val="3614529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21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1028453"/>
              </p:ext>
            </p:extLst>
          </p:nvPr>
        </p:nvGraphicFramePr>
        <p:xfrm>
          <a:off x="154597" y="3161067"/>
          <a:ext cx="8838863" cy="1015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9615">
                  <a:extLst>
                    <a:ext uri="{9D8B030D-6E8A-4147-A177-3AD203B41FA5}">
                      <a16:colId xmlns:a16="http://schemas.microsoft.com/office/drawing/2014/main" xmlns="" val="3347015712"/>
                    </a:ext>
                  </a:extLst>
                </a:gridCol>
                <a:gridCol w="1361807">
                  <a:extLst>
                    <a:ext uri="{9D8B030D-6E8A-4147-A177-3AD203B41FA5}">
                      <a16:colId xmlns:a16="http://schemas.microsoft.com/office/drawing/2014/main" xmlns="" val="188447220"/>
                    </a:ext>
                  </a:extLst>
                </a:gridCol>
                <a:gridCol w="1361807">
                  <a:extLst>
                    <a:ext uri="{9D8B030D-6E8A-4147-A177-3AD203B41FA5}">
                      <a16:colId xmlns:a16="http://schemas.microsoft.com/office/drawing/2014/main" xmlns="" val="3251948740"/>
                    </a:ext>
                  </a:extLst>
                </a:gridCol>
                <a:gridCol w="999807">
                  <a:extLst>
                    <a:ext uri="{9D8B030D-6E8A-4147-A177-3AD203B41FA5}">
                      <a16:colId xmlns:a16="http://schemas.microsoft.com/office/drawing/2014/main" xmlns="" val="3893792620"/>
                    </a:ext>
                  </a:extLst>
                </a:gridCol>
                <a:gridCol w="1482473">
                  <a:extLst>
                    <a:ext uri="{9D8B030D-6E8A-4147-A177-3AD203B41FA5}">
                      <a16:colId xmlns:a16="http://schemas.microsoft.com/office/drawing/2014/main" xmlns="" val="3003357419"/>
                    </a:ext>
                  </a:extLst>
                </a:gridCol>
                <a:gridCol w="1383354">
                  <a:extLst>
                    <a:ext uri="{9D8B030D-6E8A-4147-A177-3AD203B41FA5}">
                      <a16:colId xmlns:a16="http://schemas.microsoft.com/office/drawing/2014/main" xmlns="" val="2581721286"/>
                    </a:ext>
                  </a:extLst>
                </a:gridCol>
              </a:tblGrid>
              <a:tr h="19825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Ежедневно</a:t>
                      </a:r>
                      <a:endParaRPr lang="ru-RU" sz="1400" b="1" i="0" u="none" strike="noStrike" dirty="0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По указанию</a:t>
                      </a:r>
                      <a:endParaRPr lang="ru-RU" sz="140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71106316"/>
                  </a:ext>
                </a:extLst>
              </a:tr>
              <a:tr h="396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Симферополь (отправление)</a:t>
                      </a:r>
                      <a:endParaRPr lang="ru-RU" sz="140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5:20</a:t>
                      </a:r>
                      <a:endParaRPr lang="ru-RU" sz="14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8:50</a:t>
                      </a:r>
                      <a:endParaRPr lang="ru-RU" sz="1400" b="0" i="0" u="none" strike="noStrike" dirty="0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14:45</a:t>
                      </a:r>
                      <a:endParaRPr lang="ru-RU" sz="14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17:55</a:t>
                      </a:r>
                      <a:endParaRPr lang="ru-RU" sz="14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8:50</a:t>
                      </a:r>
                      <a:endParaRPr lang="ru-RU" sz="14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47070580"/>
                  </a:ext>
                </a:extLst>
              </a:tr>
              <a:tr h="396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Севастополь (прибытие)</a:t>
                      </a:r>
                      <a:endParaRPr lang="ru-RU" sz="1400" b="1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7:10</a:t>
                      </a:r>
                      <a:endParaRPr lang="ru-RU" sz="1400" b="0" i="0" u="none" strike="noStrike" dirty="0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10:50</a:t>
                      </a:r>
                      <a:endParaRPr lang="ru-RU" sz="14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16:35</a:t>
                      </a:r>
                      <a:endParaRPr lang="ru-RU" sz="14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19:45</a:t>
                      </a:r>
                      <a:endParaRPr lang="ru-RU" sz="1400" b="0" i="0" u="none" strike="noStrike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9:35</a:t>
                      </a:r>
                      <a:endParaRPr lang="ru-RU" sz="1400" b="0" i="0" u="none" strike="noStrike" dirty="0">
                        <a:solidFill>
                          <a:srgbClr val="3836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5328101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3325" y="4332283"/>
            <a:ext cx="8739260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46FB7"/>
                </a:solidFill>
              </a:rPr>
              <a:t>Если не </a:t>
            </a:r>
            <a:r>
              <a:rPr lang="ru-RU" dirty="0">
                <a:solidFill>
                  <a:srgbClr val="046FB7"/>
                </a:solidFill>
              </a:rPr>
              <a:t>успели на электричку (и до следующей 2-3 часа), то воспользуйтесь автобусом. На привокзальной площади вы найдёте автовокзал</a:t>
            </a:r>
            <a:endParaRPr lang="ru-RU" sz="1400" dirty="0">
              <a:solidFill>
                <a:srgbClr val="046FB7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333783"/>
            <a:ext cx="7874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 выхода из аэропорта, необходимо сеть на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троллейбус № 54 и 55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(ходит раз в 15-25 мин. с 5 утра до 21:00) или на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маршрутку №49, 98, 112, 115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(с 6 утра до 23:30).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Выходите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станции «Курортная» (ориентир – башня с часами)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117618998"/>
              </p:ext>
            </p:extLst>
          </p:nvPr>
        </p:nvGraphicFramePr>
        <p:xfrm>
          <a:off x="1406061" y="600328"/>
          <a:ext cx="7115646" cy="1521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31760" y="203422"/>
            <a:ext cx="6353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Электропоезд </a:t>
            </a:r>
            <a:r>
              <a:rPr lang="ru-RU" sz="2400" b="1" dirty="0">
                <a:solidFill>
                  <a:srgbClr val="0070C0"/>
                </a:solidFill>
              </a:rPr>
              <a:t>из Симферополя в Севастополь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138350" y="1816856"/>
            <a:ext cx="792088" cy="7920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57112" y="2057347"/>
            <a:ext cx="549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Адрес: г. Симферополь, ул. Гагарина, 8</a:t>
            </a:r>
          </a:p>
        </p:txBody>
      </p:sp>
      <p:sp>
        <p:nvSpPr>
          <p:cNvPr id="13" name="Shape 2935"/>
          <p:cNvSpPr/>
          <p:nvPr/>
        </p:nvSpPr>
        <p:spPr>
          <a:xfrm>
            <a:off x="265024" y="1962613"/>
            <a:ext cx="557213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600" extrusionOk="0">
                <a:moveTo>
                  <a:pt x="6365" y="15409"/>
                </a:moveTo>
                <a:cubicBezTo>
                  <a:pt x="5782" y="14888"/>
                  <a:pt x="4858" y="14006"/>
                  <a:pt x="3935" y="12895"/>
                </a:cubicBezTo>
                <a:cubicBezTo>
                  <a:pt x="2587" y="11273"/>
                  <a:pt x="979" y="8835"/>
                  <a:pt x="979" y="6430"/>
                </a:cubicBezTo>
                <a:cubicBezTo>
                  <a:pt x="979" y="3427"/>
                  <a:pt x="3396" y="982"/>
                  <a:pt x="6366" y="982"/>
                </a:cubicBezTo>
                <a:cubicBezTo>
                  <a:pt x="9336" y="982"/>
                  <a:pt x="11752" y="3427"/>
                  <a:pt x="11752" y="6430"/>
                </a:cubicBezTo>
                <a:cubicBezTo>
                  <a:pt x="11752" y="10208"/>
                  <a:pt x="7888" y="14044"/>
                  <a:pt x="6365" y="15409"/>
                </a:cubicBezTo>
                <a:moveTo>
                  <a:pt x="6366" y="0"/>
                </a:moveTo>
                <a:cubicBezTo>
                  <a:pt x="2850" y="0"/>
                  <a:pt x="0" y="2879"/>
                  <a:pt x="0" y="6430"/>
                </a:cubicBezTo>
                <a:cubicBezTo>
                  <a:pt x="0" y="11655"/>
                  <a:pt x="6366" y="16701"/>
                  <a:pt x="6366" y="16701"/>
                </a:cubicBezTo>
                <a:cubicBezTo>
                  <a:pt x="6366" y="16701"/>
                  <a:pt x="12732" y="11655"/>
                  <a:pt x="12732" y="6430"/>
                </a:cubicBezTo>
                <a:cubicBezTo>
                  <a:pt x="12732" y="2879"/>
                  <a:pt x="9882" y="0"/>
                  <a:pt x="6366" y="0"/>
                </a:cubicBezTo>
                <a:moveTo>
                  <a:pt x="17357" y="19604"/>
                </a:moveTo>
                <a:cubicBezTo>
                  <a:pt x="17127" y="19764"/>
                  <a:pt x="16856" y="19909"/>
                  <a:pt x="16554" y="20033"/>
                </a:cubicBezTo>
                <a:cubicBezTo>
                  <a:pt x="16304" y="20137"/>
                  <a:pt x="16185" y="20424"/>
                  <a:pt x="16288" y="20675"/>
                </a:cubicBezTo>
                <a:cubicBezTo>
                  <a:pt x="16365" y="20865"/>
                  <a:pt x="16548" y="20979"/>
                  <a:pt x="16740" y="20979"/>
                </a:cubicBezTo>
                <a:cubicBezTo>
                  <a:pt x="16802" y="20979"/>
                  <a:pt x="16866" y="20967"/>
                  <a:pt x="16926" y="20942"/>
                </a:cubicBezTo>
                <a:cubicBezTo>
                  <a:pt x="17294" y="20790"/>
                  <a:pt x="17627" y="20611"/>
                  <a:pt x="17915" y="20411"/>
                </a:cubicBezTo>
                <a:cubicBezTo>
                  <a:pt x="18138" y="20256"/>
                  <a:pt x="18193" y="19950"/>
                  <a:pt x="18039" y="19727"/>
                </a:cubicBezTo>
                <a:cubicBezTo>
                  <a:pt x="17885" y="19505"/>
                  <a:pt x="17579" y="19449"/>
                  <a:pt x="17357" y="19604"/>
                </a:cubicBezTo>
                <a:moveTo>
                  <a:pt x="16249" y="13042"/>
                </a:moveTo>
                <a:cubicBezTo>
                  <a:pt x="16109" y="12790"/>
                  <a:pt x="16024" y="12529"/>
                  <a:pt x="15995" y="12265"/>
                </a:cubicBezTo>
                <a:cubicBezTo>
                  <a:pt x="15966" y="11995"/>
                  <a:pt x="15731" y="11801"/>
                  <a:pt x="15456" y="11829"/>
                </a:cubicBezTo>
                <a:cubicBezTo>
                  <a:pt x="15187" y="11859"/>
                  <a:pt x="14992" y="12100"/>
                  <a:pt x="15022" y="12370"/>
                </a:cubicBezTo>
                <a:cubicBezTo>
                  <a:pt x="15064" y="12767"/>
                  <a:pt x="15190" y="13154"/>
                  <a:pt x="15395" y="13522"/>
                </a:cubicBezTo>
                <a:cubicBezTo>
                  <a:pt x="15484" y="13682"/>
                  <a:pt x="15651" y="13773"/>
                  <a:pt x="15822" y="13773"/>
                </a:cubicBezTo>
                <a:cubicBezTo>
                  <a:pt x="15904" y="13773"/>
                  <a:pt x="15985" y="13753"/>
                  <a:pt x="16061" y="13710"/>
                </a:cubicBezTo>
                <a:cubicBezTo>
                  <a:pt x="16297" y="13578"/>
                  <a:pt x="16382" y="13279"/>
                  <a:pt x="16249" y="13042"/>
                </a:cubicBezTo>
                <a:moveTo>
                  <a:pt x="18249" y="15254"/>
                </a:moveTo>
                <a:cubicBezTo>
                  <a:pt x="18041" y="14981"/>
                  <a:pt x="17803" y="14708"/>
                  <a:pt x="17538" y="14439"/>
                </a:cubicBezTo>
                <a:cubicBezTo>
                  <a:pt x="17349" y="14246"/>
                  <a:pt x="17039" y="14244"/>
                  <a:pt x="16845" y="14434"/>
                </a:cubicBezTo>
                <a:cubicBezTo>
                  <a:pt x="16653" y="14624"/>
                  <a:pt x="16651" y="14935"/>
                  <a:pt x="16841" y="15129"/>
                </a:cubicBezTo>
                <a:cubicBezTo>
                  <a:pt x="17076" y="15368"/>
                  <a:pt x="17288" y="15612"/>
                  <a:pt x="17471" y="15851"/>
                </a:cubicBezTo>
                <a:cubicBezTo>
                  <a:pt x="17568" y="15977"/>
                  <a:pt x="17713" y="16043"/>
                  <a:pt x="17860" y="16043"/>
                </a:cubicBezTo>
                <a:cubicBezTo>
                  <a:pt x="17964" y="16043"/>
                  <a:pt x="18068" y="16011"/>
                  <a:pt x="18157" y="15942"/>
                </a:cubicBezTo>
                <a:cubicBezTo>
                  <a:pt x="18373" y="15777"/>
                  <a:pt x="18413" y="15469"/>
                  <a:pt x="18249" y="15254"/>
                </a:cubicBezTo>
                <a:moveTo>
                  <a:pt x="21476" y="5928"/>
                </a:moveTo>
                <a:cubicBezTo>
                  <a:pt x="21352" y="5687"/>
                  <a:pt x="21057" y="5592"/>
                  <a:pt x="20817" y="5717"/>
                </a:cubicBezTo>
                <a:cubicBezTo>
                  <a:pt x="20817" y="5717"/>
                  <a:pt x="20650" y="5803"/>
                  <a:pt x="20371" y="5962"/>
                </a:cubicBezTo>
                <a:cubicBezTo>
                  <a:pt x="20136" y="6096"/>
                  <a:pt x="20054" y="6396"/>
                  <a:pt x="20188" y="6632"/>
                </a:cubicBezTo>
                <a:cubicBezTo>
                  <a:pt x="20278" y="6791"/>
                  <a:pt x="20444" y="6880"/>
                  <a:pt x="20614" y="6880"/>
                </a:cubicBezTo>
                <a:cubicBezTo>
                  <a:pt x="20697" y="6880"/>
                  <a:pt x="20780" y="6859"/>
                  <a:pt x="20856" y="6815"/>
                </a:cubicBezTo>
                <a:cubicBezTo>
                  <a:pt x="21108" y="6672"/>
                  <a:pt x="21261" y="6592"/>
                  <a:pt x="21265" y="6590"/>
                </a:cubicBezTo>
                <a:cubicBezTo>
                  <a:pt x="21506" y="6466"/>
                  <a:pt x="21600" y="6170"/>
                  <a:pt x="21476" y="5928"/>
                </a:cubicBezTo>
                <a:moveTo>
                  <a:pt x="18659" y="16886"/>
                </a:moveTo>
                <a:cubicBezTo>
                  <a:pt x="18395" y="16941"/>
                  <a:pt x="18225" y="17201"/>
                  <a:pt x="18280" y="17467"/>
                </a:cubicBezTo>
                <a:cubicBezTo>
                  <a:pt x="18312" y="17625"/>
                  <a:pt x="18330" y="17781"/>
                  <a:pt x="18330" y="17929"/>
                </a:cubicBezTo>
                <a:cubicBezTo>
                  <a:pt x="18330" y="18050"/>
                  <a:pt x="18318" y="18171"/>
                  <a:pt x="18296" y="18287"/>
                </a:cubicBezTo>
                <a:cubicBezTo>
                  <a:pt x="18244" y="18554"/>
                  <a:pt x="18418" y="18811"/>
                  <a:pt x="18683" y="18862"/>
                </a:cubicBezTo>
                <a:cubicBezTo>
                  <a:pt x="18715" y="18869"/>
                  <a:pt x="18746" y="18871"/>
                  <a:pt x="18777" y="18871"/>
                </a:cubicBezTo>
                <a:cubicBezTo>
                  <a:pt x="19007" y="18871"/>
                  <a:pt x="19212" y="18708"/>
                  <a:pt x="19257" y="18473"/>
                </a:cubicBezTo>
                <a:cubicBezTo>
                  <a:pt x="19292" y="18296"/>
                  <a:pt x="19309" y="18114"/>
                  <a:pt x="19309" y="17929"/>
                </a:cubicBezTo>
                <a:cubicBezTo>
                  <a:pt x="19309" y="17715"/>
                  <a:pt x="19285" y="17492"/>
                  <a:pt x="19239" y="17267"/>
                </a:cubicBezTo>
                <a:cubicBezTo>
                  <a:pt x="19183" y="17001"/>
                  <a:pt x="18923" y="16832"/>
                  <a:pt x="18659" y="16886"/>
                </a:cubicBezTo>
                <a:moveTo>
                  <a:pt x="18590" y="7106"/>
                </a:moveTo>
                <a:cubicBezTo>
                  <a:pt x="18317" y="7303"/>
                  <a:pt x="18035" y="7518"/>
                  <a:pt x="17756" y="7745"/>
                </a:cubicBezTo>
                <a:cubicBezTo>
                  <a:pt x="17546" y="7917"/>
                  <a:pt x="17515" y="8226"/>
                  <a:pt x="17686" y="8436"/>
                </a:cubicBezTo>
                <a:cubicBezTo>
                  <a:pt x="17783" y="8556"/>
                  <a:pt x="17924" y="8617"/>
                  <a:pt x="18066" y="8617"/>
                </a:cubicBezTo>
                <a:cubicBezTo>
                  <a:pt x="18174" y="8617"/>
                  <a:pt x="18284" y="8581"/>
                  <a:pt x="18374" y="8507"/>
                </a:cubicBezTo>
                <a:cubicBezTo>
                  <a:pt x="18637" y="8292"/>
                  <a:pt x="18903" y="8090"/>
                  <a:pt x="19161" y="7905"/>
                </a:cubicBezTo>
                <a:cubicBezTo>
                  <a:pt x="19380" y="7747"/>
                  <a:pt x="19431" y="7440"/>
                  <a:pt x="19273" y="7220"/>
                </a:cubicBezTo>
                <a:cubicBezTo>
                  <a:pt x="19116" y="6999"/>
                  <a:pt x="18810" y="6949"/>
                  <a:pt x="18590" y="7106"/>
                </a:cubicBezTo>
                <a:moveTo>
                  <a:pt x="14704" y="20512"/>
                </a:moveTo>
                <a:cubicBezTo>
                  <a:pt x="14393" y="20556"/>
                  <a:pt x="14065" y="20590"/>
                  <a:pt x="13729" y="20611"/>
                </a:cubicBezTo>
                <a:cubicBezTo>
                  <a:pt x="13459" y="20629"/>
                  <a:pt x="13254" y="20863"/>
                  <a:pt x="13272" y="21134"/>
                </a:cubicBezTo>
                <a:cubicBezTo>
                  <a:pt x="13289" y="21394"/>
                  <a:pt x="13504" y="21593"/>
                  <a:pt x="13760" y="21593"/>
                </a:cubicBezTo>
                <a:cubicBezTo>
                  <a:pt x="13771" y="21593"/>
                  <a:pt x="13781" y="21592"/>
                  <a:pt x="13792" y="21592"/>
                </a:cubicBezTo>
                <a:cubicBezTo>
                  <a:pt x="14152" y="21568"/>
                  <a:pt x="14506" y="21533"/>
                  <a:pt x="14842" y="21485"/>
                </a:cubicBezTo>
                <a:cubicBezTo>
                  <a:pt x="15110" y="21447"/>
                  <a:pt x="15296" y="21198"/>
                  <a:pt x="15258" y="20929"/>
                </a:cubicBezTo>
                <a:cubicBezTo>
                  <a:pt x="15220" y="20661"/>
                  <a:pt x="14973" y="20472"/>
                  <a:pt x="14704" y="20512"/>
                </a:cubicBezTo>
                <a:moveTo>
                  <a:pt x="8893" y="20109"/>
                </a:moveTo>
                <a:cubicBezTo>
                  <a:pt x="8582" y="19997"/>
                  <a:pt x="8299" y="19866"/>
                  <a:pt x="8052" y="19721"/>
                </a:cubicBezTo>
                <a:cubicBezTo>
                  <a:pt x="7818" y="19582"/>
                  <a:pt x="7519" y="19663"/>
                  <a:pt x="7382" y="19896"/>
                </a:cubicBezTo>
                <a:cubicBezTo>
                  <a:pt x="7244" y="20130"/>
                  <a:pt x="7323" y="20432"/>
                  <a:pt x="7556" y="20568"/>
                </a:cubicBezTo>
                <a:cubicBezTo>
                  <a:pt x="7856" y="20744"/>
                  <a:pt x="8194" y="20901"/>
                  <a:pt x="8562" y="21034"/>
                </a:cubicBezTo>
                <a:cubicBezTo>
                  <a:pt x="8617" y="21053"/>
                  <a:pt x="8672" y="21062"/>
                  <a:pt x="8728" y="21062"/>
                </a:cubicBezTo>
                <a:cubicBezTo>
                  <a:pt x="8928" y="21062"/>
                  <a:pt x="9117" y="20938"/>
                  <a:pt x="9189" y="20737"/>
                </a:cubicBezTo>
                <a:cubicBezTo>
                  <a:pt x="9280" y="20482"/>
                  <a:pt x="9148" y="20200"/>
                  <a:pt x="8893" y="20109"/>
                </a:cubicBezTo>
                <a:moveTo>
                  <a:pt x="11751" y="20618"/>
                </a:moveTo>
                <a:cubicBezTo>
                  <a:pt x="11412" y="20600"/>
                  <a:pt x="11082" y="20572"/>
                  <a:pt x="10771" y="20533"/>
                </a:cubicBezTo>
                <a:cubicBezTo>
                  <a:pt x="10502" y="20493"/>
                  <a:pt x="10258" y="20690"/>
                  <a:pt x="10225" y="20959"/>
                </a:cubicBezTo>
                <a:cubicBezTo>
                  <a:pt x="10191" y="21229"/>
                  <a:pt x="10382" y="21474"/>
                  <a:pt x="10650" y="21507"/>
                </a:cubicBezTo>
                <a:cubicBezTo>
                  <a:pt x="10984" y="21549"/>
                  <a:pt x="11337" y="21580"/>
                  <a:pt x="11699" y="21600"/>
                </a:cubicBezTo>
                <a:cubicBezTo>
                  <a:pt x="11708" y="21600"/>
                  <a:pt x="11716" y="21600"/>
                  <a:pt x="11725" y="21600"/>
                </a:cubicBezTo>
                <a:cubicBezTo>
                  <a:pt x="11984" y="21600"/>
                  <a:pt x="12200" y="21397"/>
                  <a:pt x="12214" y="21135"/>
                </a:cubicBezTo>
                <a:cubicBezTo>
                  <a:pt x="12228" y="20863"/>
                  <a:pt x="12021" y="20632"/>
                  <a:pt x="11751" y="20618"/>
                </a:cubicBezTo>
                <a:moveTo>
                  <a:pt x="6840" y="18180"/>
                </a:moveTo>
                <a:cubicBezTo>
                  <a:pt x="6836" y="17912"/>
                  <a:pt x="6619" y="17696"/>
                  <a:pt x="6351" y="17696"/>
                </a:cubicBezTo>
                <a:cubicBezTo>
                  <a:pt x="6080" y="17696"/>
                  <a:pt x="5861" y="17916"/>
                  <a:pt x="5861" y="18188"/>
                </a:cubicBezTo>
                <a:cubicBezTo>
                  <a:pt x="5861" y="18234"/>
                  <a:pt x="5867" y="18484"/>
                  <a:pt x="5997" y="18834"/>
                </a:cubicBezTo>
                <a:cubicBezTo>
                  <a:pt x="6070" y="19033"/>
                  <a:pt x="6257" y="19155"/>
                  <a:pt x="6456" y="19155"/>
                </a:cubicBezTo>
                <a:cubicBezTo>
                  <a:pt x="6512" y="19155"/>
                  <a:pt x="6570" y="19145"/>
                  <a:pt x="6626" y="19124"/>
                </a:cubicBezTo>
                <a:cubicBezTo>
                  <a:pt x="6880" y="19030"/>
                  <a:pt x="7009" y="18748"/>
                  <a:pt x="6915" y="18493"/>
                </a:cubicBezTo>
                <a:cubicBezTo>
                  <a:pt x="6849" y="18314"/>
                  <a:pt x="6841" y="18191"/>
                  <a:pt x="6840" y="18180"/>
                </a:cubicBezTo>
                <a:moveTo>
                  <a:pt x="15760" y="10798"/>
                </a:moveTo>
                <a:cubicBezTo>
                  <a:pt x="15838" y="10844"/>
                  <a:pt x="15924" y="10866"/>
                  <a:pt x="16008" y="10866"/>
                </a:cubicBezTo>
                <a:cubicBezTo>
                  <a:pt x="16176" y="10866"/>
                  <a:pt x="16339" y="10780"/>
                  <a:pt x="16431" y="10625"/>
                </a:cubicBezTo>
                <a:cubicBezTo>
                  <a:pt x="16577" y="10376"/>
                  <a:pt x="16761" y="10120"/>
                  <a:pt x="16977" y="9861"/>
                </a:cubicBezTo>
                <a:cubicBezTo>
                  <a:pt x="17151" y="9653"/>
                  <a:pt x="17124" y="9343"/>
                  <a:pt x="16917" y="9169"/>
                </a:cubicBezTo>
                <a:cubicBezTo>
                  <a:pt x="16709" y="8994"/>
                  <a:pt x="16400" y="9022"/>
                  <a:pt x="16227" y="9230"/>
                </a:cubicBezTo>
                <a:cubicBezTo>
                  <a:pt x="15976" y="9529"/>
                  <a:pt x="15761" y="9832"/>
                  <a:pt x="15587" y="10125"/>
                </a:cubicBezTo>
                <a:cubicBezTo>
                  <a:pt x="15450" y="10359"/>
                  <a:pt x="15527" y="10659"/>
                  <a:pt x="15760" y="10798"/>
                </a:cubicBezTo>
                <a:moveTo>
                  <a:pt x="6366" y="8841"/>
                </a:moveTo>
                <a:cubicBezTo>
                  <a:pt x="5014" y="8841"/>
                  <a:pt x="3917" y="7741"/>
                  <a:pt x="3917" y="6384"/>
                </a:cubicBezTo>
                <a:cubicBezTo>
                  <a:pt x="3917" y="5027"/>
                  <a:pt x="5014" y="3927"/>
                  <a:pt x="6366" y="3927"/>
                </a:cubicBezTo>
                <a:cubicBezTo>
                  <a:pt x="7719" y="3927"/>
                  <a:pt x="8814" y="5027"/>
                  <a:pt x="8814" y="6384"/>
                </a:cubicBezTo>
                <a:cubicBezTo>
                  <a:pt x="8814" y="7741"/>
                  <a:pt x="7719" y="8841"/>
                  <a:pt x="6366" y="8841"/>
                </a:cubicBezTo>
                <a:moveTo>
                  <a:pt x="6366" y="2955"/>
                </a:moveTo>
                <a:cubicBezTo>
                  <a:pt x="4473" y="2955"/>
                  <a:pt x="2938" y="4494"/>
                  <a:pt x="2938" y="6392"/>
                </a:cubicBezTo>
                <a:cubicBezTo>
                  <a:pt x="2938" y="8291"/>
                  <a:pt x="4473" y="9831"/>
                  <a:pt x="6366" y="9831"/>
                </a:cubicBezTo>
                <a:cubicBezTo>
                  <a:pt x="8259" y="9831"/>
                  <a:pt x="9794" y="8291"/>
                  <a:pt x="9794" y="6392"/>
                </a:cubicBezTo>
                <a:cubicBezTo>
                  <a:pt x="9794" y="4494"/>
                  <a:pt x="8259" y="2955"/>
                  <a:pt x="6366" y="2955"/>
                </a:cubicBezTo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4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797522306"/>
              </p:ext>
            </p:extLst>
          </p:nvPr>
        </p:nvGraphicFramePr>
        <p:xfrm>
          <a:off x="394803" y="2643758"/>
          <a:ext cx="8424936" cy="244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99493" y="195486"/>
            <a:ext cx="678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Трансфер и такси из Симферополя в Севастополь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684443119"/>
              </p:ext>
            </p:extLst>
          </p:nvPr>
        </p:nvGraphicFramePr>
        <p:xfrm>
          <a:off x="382390" y="842563"/>
          <a:ext cx="8424936" cy="1441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36544" y="2211710"/>
            <a:ext cx="65638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Единый билет в </a:t>
            </a:r>
            <a:r>
              <a:rPr lang="ru-RU" sz="2200" b="1" dirty="0" smtClean="0">
                <a:solidFill>
                  <a:srgbClr val="0070C0"/>
                </a:solidFill>
              </a:rPr>
              <a:t>Крым (через Анапу или Краснодар)</a:t>
            </a:r>
            <a:endParaRPr lang="ru-RU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7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terial Color Light">
      <a:dk1>
        <a:srgbClr val="222222"/>
      </a:dk1>
      <a:lt1>
        <a:srgbClr val="FFFFFF"/>
      </a:lt1>
      <a:dk2>
        <a:srgbClr val="222222"/>
      </a:dk2>
      <a:lt2>
        <a:srgbClr val="FFFFFF"/>
      </a:lt2>
      <a:accent1>
        <a:srgbClr val="2196F3"/>
      </a:accent1>
      <a:accent2>
        <a:srgbClr val="3F51B5"/>
      </a:accent2>
      <a:accent3>
        <a:srgbClr val="8BC34A"/>
      </a:accent3>
      <a:accent4>
        <a:srgbClr val="CDDC39"/>
      </a:accent4>
      <a:accent5>
        <a:srgbClr val="009688"/>
      </a:accent5>
      <a:accent6>
        <a:srgbClr val="00BCD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2822</TotalTime>
  <Words>1018</Words>
  <Application>Microsoft Office PowerPoint</Application>
  <PresentationFormat>Экран (16:9)</PresentationFormat>
  <Paragraphs>313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Семинар  «О реализации программы методического сопровождения федеральных учебно-методических объединений в системе среднего профессионального образования» 06 июля 2018 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Пользователь Windows</cp:lastModifiedBy>
  <cp:revision>395</cp:revision>
  <dcterms:created xsi:type="dcterms:W3CDTF">2018-05-21T13:50:17Z</dcterms:created>
  <dcterms:modified xsi:type="dcterms:W3CDTF">2018-07-09T04:43:47Z</dcterms:modified>
</cp:coreProperties>
</file>