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03" r:id="rId4"/>
    <p:sldId id="280" r:id="rId5"/>
    <p:sldId id="281" r:id="rId6"/>
    <p:sldId id="282" r:id="rId7"/>
    <p:sldId id="283" r:id="rId8"/>
    <p:sldId id="286" r:id="rId9"/>
    <p:sldId id="285" r:id="rId10"/>
    <p:sldId id="301" r:id="rId11"/>
    <p:sldId id="302" r:id="rId12"/>
    <p:sldId id="284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8" r:id="rId22"/>
    <p:sldId id="299" r:id="rId23"/>
    <p:sldId id="297" r:id="rId24"/>
    <p:sldId id="295" r:id="rId25"/>
    <p:sldId id="296" r:id="rId26"/>
    <p:sldId id="300" r:id="rId27"/>
    <p:sldId id="304" r:id="rId28"/>
    <p:sldId id="305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0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77" autoAdjust="0"/>
  </p:normalViewPr>
  <p:slideViewPr>
    <p:cSldViewPr>
      <p:cViewPr varScale="1">
        <p:scale>
          <a:sx n="73" d="100"/>
          <a:sy n="73" d="100"/>
        </p:scale>
        <p:origin x="-82" y="-158"/>
      </p:cViewPr>
      <p:guideLst>
        <p:guide orient="horz" pos="80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-3010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F01B5-5B4E-4B2E-B545-DC11CD212CDB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6404785-1C7B-4907-A122-5CC83ECA9587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13 июня 2018 года </a:t>
          </a:r>
          <a:endParaRPr lang="ru-RU" dirty="0"/>
        </a:p>
      </dgm:t>
    </dgm:pt>
    <dgm:pt modelId="{59A838E8-3826-491B-9941-A26C9757D89F}" type="parTrans" cxnId="{37D93166-7A01-410C-813F-A4B49BA2AA4B}">
      <dgm:prSet/>
      <dgm:spPr/>
      <dgm:t>
        <a:bodyPr/>
        <a:lstStyle/>
        <a:p>
          <a:endParaRPr lang="ru-RU"/>
        </a:p>
      </dgm:t>
    </dgm:pt>
    <dgm:pt modelId="{555A3D16-90A4-44B1-B93C-833513C109A7}" type="sibTrans" cxnId="{37D93166-7A01-410C-813F-A4B49BA2AA4B}">
      <dgm:prSet/>
      <dgm:spPr/>
      <dgm:t>
        <a:bodyPr/>
        <a:lstStyle/>
        <a:p>
          <a:endParaRPr lang="ru-RU"/>
        </a:p>
      </dgm:t>
    </dgm:pt>
    <dgm:pt modelId="{A3B8E54A-29EB-453E-A34F-9A1D2073B403}">
      <dgm:prSet phldrT="[Текст]"/>
      <dgm:spPr/>
      <dgm:t>
        <a:bodyPr/>
        <a:lstStyle/>
        <a:p>
          <a:r>
            <a:rPr lang="ru-RU" dirty="0" smtClean="0"/>
            <a:t>Итоги деятельности ФУМО в системе СПО за 2015-2017 годы</a:t>
          </a:r>
          <a:endParaRPr lang="ru-RU" dirty="0"/>
        </a:p>
      </dgm:t>
    </dgm:pt>
    <dgm:pt modelId="{59A8CDEF-AF74-4BA0-9F9E-5323E8B3D253}" type="parTrans" cxnId="{96F23AA1-ABC8-43F4-A865-FA1303519A51}">
      <dgm:prSet/>
      <dgm:spPr/>
      <dgm:t>
        <a:bodyPr/>
        <a:lstStyle/>
        <a:p>
          <a:endParaRPr lang="ru-RU"/>
        </a:p>
      </dgm:t>
    </dgm:pt>
    <dgm:pt modelId="{E2A47BB9-5580-4A0A-90AC-3B8EF1981DED}" type="sibTrans" cxnId="{96F23AA1-ABC8-43F4-A865-FA1303519A51}">
      <dgm:prSet/>
      <dgm:spPr/>
      <dgm:t>
        <a:bodyPr/>
        <a:lstStyle/>
        <a:p>
          <a:endParaRPr lang="ru-RU"/>
        </a:p>
      </dgm:t>
    </dgm:pt>
    <dgm:pt modelId="{55E1971B-99B6-4B19-89AB-37F04FD3BEB5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14 июня 2018 года </a:t>
          </a:r>
          <a:endParaRPr lang="ru-RU" dirty="0"/>
        </a:p>
      </dgm:t>
    </dgm:pt>
    <dgm:pt modelId="{FAEBAF8C-3995-4DB1-9BFB-C1A45D0AA401}" type="parTrans" cxnId="{2484C3EF-D8D6-48E5-8E54-AF2EAAE3F6B3}">
      <dgm:prSet/>
      <dgm:spPr/>
      <dgm:t>
        <a:bodyPr/>
        <a:lstStyle/>
        <a:p>
          <a:endParaRPr lang="ru-RU"/>
        </a:p>
      </dgm:t>
    </dgm:pt>
    <dgm:pt modelId="{926838FC-B586-4C44-9312-29F0AD4198CB}" type="sibTrans" cxnId="{2484C3EF-D8D6-48E5-8E54-AF2EAAE3F6B3}">
      <dgm:prSet/>
      <dgm:spPr/>
      <dgm:t>
        <a:bodyPr/>
        <a:lstStyle/>
        <a:p>
          <a:endParaRPr lang="ru-RU"/>
        </a:p>
      </dgm:t>
    </dgm:pt>
    <dgm:pt modelId="{B1F835FA-9B28-4238-B91E-F1FF5B95ED98}">
      <dgm:prSet phldrT="[Текст]"/>
      <dgm:spPr/>
      <dgm:t>
        <a:bodyPr/>
        <a:lstStyle/>
        <a:p>
          <a:r>
            <a:rPr lang="ru-RU" dirty="0" smtClean="0"/>
            <a:t>Внедрение технологий проектного управления в деятельность ФУМО в системе СПО</a:t>
          </a:r>
          <a:endParaRPr lang="ru-RU" dirty="0"/>
        </a:p>
      </dgm:t>
    </dgm:pt>
    <dgm:pt modelId="{F91679AB-C7DA-4E21-A00F-AE7C0DF7C3E5}" type="parTrans" cxnId="{25EDCE56-74F2-4D99-9AD2-37A8247B77E1}">
      <dgm:prSet/>
      <dgm:spPr/>
      <dgm:t>
        <a:bodyPr/>
        <a:lstStyle/>
        <a:p>
          <a:endParaRPr lang="ru-RU"/>
        </a:p>
      </dgm:t>
    </dgm:pt>
    <dgm:pt modelId="{F756D90D-B017-4FE1-AB29-534E6F5554F4}" type="sibTrans" cxnId="{25EDCE56-74F2-4D99-9AD2-37A8247B77E1}">
      <dgm:prSet/>
      <dgm:spPr/>
      <dgm:t>
        <a:bodyPr/>
        <a:lstStyle/>
        <a:p>
          <a:endParaRPr lang="ru-RU"/>
        </a:p>
      </dgm:t>
    </dgm:pt>
    <dgm:pt modelId="{FA313941-A27B-42F2-9BAA-C455C3F36B94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15 июня 2018 года </a:t>
          </a:r>
          <a:endParaRPr lang="ru-RU" dirty="0"/>
        </a:p>
      </dgm:t>
    </dgm:pt>
    <dgm:pt modelId="{A4B8FD35-181F-4A34-8842-18B5E54D95B6}" type="parTrans" cxnId="{F2DE119A-28A5-4FFD-9101-5A080AAF0B45}">
      <dgm:prSet/>
      <dgm:spPr/>
      <dgm:t>
        <a:bodyPr/>
        <a:lstStyle/>
        <a:p>
          <a:endParaRPr lang="ru-RU"/>
        </a:p>
      </dgm:t>
    </dgm:pt>
    <dgm:pt modelId="{FA51F675-7416-4024-B04C-F097D786C39D}" type="sibTrans" cxnId="{F2DE119A-28A5-4FFD-9101-5A080AAF0B45}">
      <dgm:prSet/>
      <dgm:spPr/>
      <dgm:t>
        <a:bodyPr/>
        <a:lstStyle/>
        <a:p>
          <a:endParaRPr lang="ru-RU"/>
        </a:p>
      </dgm:t>
    </dgm:pt>
    <dgm:pt modelId="{405ED075-BC1D-4848-978B-7AE69E3AA044}">
      <dgm:prSet phldrT="[Текст]"/>
      <dgm:spPr/>
      <dgm:t>
        <a:bodyPr/>
        <a:lstStyle/>
        <a:p>
          <a:r>
            <a:rPr lang="ru-RU" dirty="0" smtClean="0"/>
            <a:t>Опыт эффективного функционирования ФУМО в системе СПО</a:t>
          </a:r>
          <a:endParaRPr lang="ru-RU" dirty="0"/>
        </a:p>
      </dgm:t>
    </dgm:pt>
    <dgm:pt modelId="{5611E433-3F12-475D-8F43-6E001C9C3163}" type="parTrans" cxnId="{428C702F-DEA9-4538-8F16-A95BDF9FF3ED}">
      <dgm:prSet/>
      <dgm:spPr/>
      <dgm:t>
        <a:bodyPr/>
        <a:lstStyle/>
        <a:p>
          <a:endParaRPr lang="ru-RU"/>
        </a:p>
      </dgm:t>
    </dgm:pt>
    <dgm:pt modelId="{1BFF4378-E7E4-4A9E-8744-932FCC3FF4B0}" type="sibTrans" cxnId="{428C702F-DEA9-4538-8F16-A95BDF9FF3ED}">
      <dgm:prSet/>
      <dgm:spPr/>
      <dgm:t>
        <a:bodyPr/>
        <a:lstStyle/>
        <a:p>
          <a:endParaRPr lang="ru-RU"/>
        </a:p>
      </dgm:t>
    </dgm:pt>
    <dgm:pt modelId="{695224BD-2336-44F1-8B44-FF616431B4AA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18 июня 2018 года </a:t>
          </a:r>
          <a:endParaRPr lang="ru-RU" dirty="0"/>
        </a:p>
      </dgm:t>
    </dgm:pt>
    <dgm:pt modelId="{01074715-FE02-4FB2-B4C3-4CAA227CFD86}" type="parTrans" cxnId="{B6F1B6FB-0544-40CC-AB57-FB3FBC2519F9}">
      <dgm:prSet/>
      <dgm:spPr/>
      <dgm:t>
        <a:bodyPr/>
        <a:lstStyle/>
        <a:p>
          <a:endParaRPr lang="ru-RU"/>
        </a:p>
      </dgm:t>
    </dgm:pt>
    <dgm:pt modelId="{3A6BF0B3-D00E-41AE-BC5C-9C3565A59D3C}" type="sibTrans" cxnId="{B6F1B6FB-0544-40CC-AB57-FB3FBC2519F9}">
      <dgm:prSet/>
      <dgm:spPr/>
      <dgm:t>
        <a:bodyPr/>
        <a:lstStyle/>
        <a:p>
          <a:endParaRPr lang="ru-RU"/>
        </a:p>
      </dgm:t>
    </dgm:pt>
    <dgm:pt modelId="{A4EA1FB9-C534-42CC-ABB0-D41F20421474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19 июня 2018 года </a:t>
          </a:r>
          <a:endParaRPr lang="ru-RU" dirty="0"/>
        </a:p>
      </dgm:t>
    </dgm:pt>
    <dgm:pt modelId="{0DE52C6D-9B85-4C76-937B-921CBDC06E59}" type="parTrans" cxnId="{C4A8D7BA-8913-4D20-9406-84B718F2A9FD}">
      <dgm:prSet/>
      <dgm:spPr/>
      <dgm:t>
        <a:bodyPr/>
        <a:lstStyle/>
        <a:p>
          <a:endParaRPr lang="ru-RU"/>
        </a:p>
      </dgm:t>
    </dgm:pt>
    <dgm:pt modelId="{8534EC5A-2716-4FC5-8A1B-AAAD536F16E6}" type="sibTrans" cxnId="{C4A8D7BA-8913-4D20-9406-84B718F2A9FD}">
      <dgm:prSet/>
      <dgm:spPr/>
      <dgm:t>
        <a:bodyPr/>
        <a:lstStyle/>
        <a:p>
          <a:endParaRPr lang="ru-RU"/>
        </a:p>
      </dgm:t>
    </dgm:pt>
    <dgm:pt modelId="{A1F7E8F2-D8D5-468D-BA85-8C8133D75094}">
      <dgm:prSet/>
      <dgm:spPr/>
      <dgm:t>
        <a:bodyPr/>
        <a:lstStyle/>
        <a:p>
          <a:r>
            <a:rPr lang="ru-RU" dirty="0" smtClean="0"/>
            <a:t>Проектирование образовательных программ СПО на основе примерных основных образовательных программ</a:t>
          </a:r>
          <a:endParaRPr lang="ru-RU" dirty="0"/>
        </a:p>
      </dgm:t>
    </dgm:pt>
    <dgm:pt modelId="{626FA03D-B457-4172-83F2-E00BE3170530}" type="parTrans" cxnId="{C9C9917A-C88B-455F-914C-C9528BD5C960}">
      <dgm:prSet/>
      <dgm:spPr/>
      <dgm:t>
        <a:bodyPr/>
        <a:lstStyle/>
        <a:p>
          <a:endParaRPr lang="ru-RU"/>
        </a:p>
      </dgm:t>
    </dgm:pt>
    <dgm:pt modelId="{C9ECEE4A-F740-4BCE-8443-2B026304884A}" type="sibTrans" cxnId="{C9C9917A-C88B-455F-914C-C9528BD5C960}">
      <dgm:prSet/>
      <dgm:spPr/>
      <dgm:t>
        <a:bodyPr/>
        <a:lstStyle/>
        <a:p>
          <a:endParaRPr lang="ru-RU"/>
        </a:p>
      </dgm:t>
    </dgm:pt>
    <dgm:pt modelId="{B6E77DC0-E757-4F49-B913-6E5694EFA901}">
      <dgm:prSet/>
      <dgm:spPr/>
      <dgm:t>
        <a:bodyPr/>
        <a:lstStyle/>
        <a:p>
          <a:r>
            <a:rPr lang="ru-RU" dirty="0" smtClean="0"/>
            <a:t>Проектирование основных профессиональных образовательных программ профессионального обучения на основе профессиональных стандартов</a:t>
          </a:r>
          <a:endParaRPr lang="ru-RU" dirty="0"/>
        </a:p>
      </dgm:t>
    </dgm:pt>
    <dgm:pt modelId="{3EBF4FC3-A0E7-41BE-B095-81BA1F37EBBF}" type="parTrans" cxnId="{FB2728BB-7756-4C26-85E4-D5504C9CB262}">
      <dgm:prSet/>
      <dgm:spPr/>
      <dgm:t>
        <a:bodyPr/>
        <a:lstStyle/>
        <a:p>
          <a:endParaRPr lang="ru-RU"/>
        </a:p>
      </dgm:t>
    </dgm:pt>
    <dgm:pt modelId="{9FBCB219-9836-403A-A0D0-5584A033F0A6}" type="sibTrans" cxnId="{FB2728BB-7756-4C26-85E4-D5504C9CB262}">
      <dgm:prSet/>
      <dgm:spPr/>
      <dgm:t>
        <a:bodyPr/>
        <a:lstStyle/>
        <a:p>
          <a:endParaRPr lang="ru-RU"/>
        </a:p>
      </dgm:t>
    </dgm:pt>
    <dgm:pt modelId="{23A93069-0FB8-4EEA-B453-AD31F8FC6BB8}" type="pres">
      <dgm:prSet presAssocID="{6D2F01B5-5B4E-4B2E-B545-DC11CD212CD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0273A2-C4E5-4DAD-8458-0F660CA83C8F}" type="pres">
      <dgm:prSet presAssocID="{A6404785-1C7B-4907-A122-5CC83ECA9587}" presName="parentLin" presStyleCnt="0"/>
      <dgm:spPr/>
    </dgm:pt>
    <dgm:pt modelId="{B47BD30B-A2AD-4D21-A7FE-B1BB2C633591}" type="pres">
      <dgm:prSet presAssocID="{A6404785-1C7B-4907-A122-5CC83ECA958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B5D20FB-13A0-4EAD-B5D1-FD4F9F89DE28}" type="pres">
      <dgm:prSet presAssocID="{A6404785-1C7B-4907-A122-5CC83ECA958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32FCB-27D8-4BBE-B171-3E82A607E32D}" type="pres">
      <dgm:prSet presAssocID="{A6404785-1C7B-4907-A122-5CC83ECA9587}" presName="negativeSpace" presStyleCnt="0"/>
      <dgm:spPr/>
    </dgm:pt>
    <dgm:pt modelId="{8046CFE3-8583-4D25-9162-C88E8FBCF7E6}" type="pres">
      <dgm:prSet presAssocID="{A6404785-1C7B-4907-A122-5CC83ECA958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71505-B8EC-463D-8AFA-459D359C240C}" type="pres">
      <dgm:prSet presAssocID="{555A3D16-90A4-44B1-B93C-833513C109A7}" presName="spaceBetweenRectangles" presStyleCnt="0"/>
      <dgm:spPr/>
    </dgm:pt>
    <dgm:pt modelId="{9D95BEBF-21F7-4F20-BF3E-DEA82F7081F0}" type="pres">
      <dgm:prSet presAssocID="{55E1971B-99B6-4B19-89AB-37F04FD3BEB5}" presName="parentLin" presStyleCnt="0"/>
      <dgm:spPr/>
    </dgm:pt>
    <dgm:pt modelId="{90733026-D92E-4F45-A8AD-A272940C0BC6}" type="pres">
      <dgm:prSet presAssocID="{55E1971B-99B6-4B19-89AB-37F04FD3BEB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BF6B67-009A-4448-87F0-39FE47BBCBB5}" type="pres">
      <dgm:prSet presAssocID="{55E1971B-99B6-4B19-89AB-37F04FD3BEB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809F1-2039-4F0B-BA17-F6A35423942D}" type="pres">
      <dgm:prSet presAssocID="{55E1971B-99B6-4B19-89AB-37F04FD3BEB5}" presName="negativeSpace" presStyleCnt="0"/>
      <dgm:spPr/>
    </dgm:pt>
    <dgm:pt modelId="{6427A7BC-4245-49A2-A4F2-218334F41549}" type="pres">
      <dgm:prSet presAssocID="{55E1971B-99B6-4B19-89AB-37F04FD3BEB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7C910-C5B2-4451-BA23-A1D85800D4AE}" type="pres">
      <dgm:prSet presAssocID="{926838FC-B586-4C44-9312-29F0AD4198CB}" presName="spaceBetweenRectangles" presStyleCnt="0"/>
      <dgm:spPr/>
    </dgm:pt>
    <dgm:pt modelId="{F3006665-6264-4D0E-A480-92463C7B8886}" type="pres">
      <dgm:prSet presAssocID="{FA313941-A27B-42F2-9BAA-C455C3F36B94}" presName="parentLin" presStyleCnt="0"/>
      <dgm:spPr/>
    </dgm:pt>
    <dgm:pt modelId="{4556C059-69A8-4437-AB36-AA5528058473}" type="pres">
      <dgm:prSet presAssocID="{FA313941-A27B-42F2-9BAA-C455C3F36B9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35A2AC7-0F8C-420B-AEAB-AC43B7C09752}" type="pres">
      <dgm:prSet presAssocID="{FA313941-A27B-42F2-9BAA-C455C3F36B9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E02D1-5758-4CC2-B0BF-368D26198B9B}" type="pres">
      <dgm:prSet presAssocID="{FA313941-A27B-42F2-9BAA-C455C3F36B94}" presName="negativeSpace" presStyleCnt="0"/>
      <dgm:spPr/>
    </dgm:pt>
    <dgm:pt modelId="{347FCA6B-211E-43FA-8601-668FCDEDD581}" type="pres">
      <dgm:prSet presAssocID="{FA313941-A27B-42F2-9BAA-C455C3F36B9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1CDDA-3811-4CA2-A348-D8D8DBC9D73B}" type="pres">
      <dgm:prSet presAssocID="{FA51F675-7416-4024-B04C-F097D786C39D}" presName="spaceBetweenRectangles" presStyleCnt="0"/>
      <dgm:spPr/>
    </dgm:pt>
    <dgm:pt modelId="{BE312275-035D-49A5-85F0-D642D2F684F6}" type="pres">
      <dgm:prSet presAssocID="{695224BD-2336-44F1-8B44-FF616431B4AA}" presName="parentLin" presStyleCnt="0"/>
      <dgm:spPr/>
    </dgm:pt>
    <dgm:pt modelId="{651AE86C-459F-4F40-B5EF-24F520420270}" type="pres">
      <dgm:prSet presAssocID="{695224BD-2336-44F1-8B44-FF616431B4A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6250617-5FA2-4A13-882F-F7765C798A1E}" type="pres">
      <dgm:prSet presAssocID="{695224BD-2336-44F1-8B44-FF616431B4A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0A19C-0AEE-4ADC-807A-A9C92CAABA3C}" type="pres">
      <dgm:prSet presAssocID="{695224BD-2336-44F1-8B44-FF616431B4AA}" presName="negativeSpace" presStyleCnt="0"/>
      <dgm:spPr/>
    </dgm:pt>
    <dgm:pt modelId="{4A83F3C2-947E-4F4E-8170-2F539011F398}" type="pres">
      <dgm:prSet presAssocID="{695224BD-2336-44F1-8B44-FF616431B4A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69533-45D3-4046-879A-E0829F155522}" type="pres">
      <dgm:prSet presAssocID="{3A6BF0B3-D00E-41AE-BC5C-9C3565A59D3C}" presName="spaceBetweenRectangles" presStyleCnt="0"/>
      <dgm:spPr/>
    </dgm:pt>
    <dgm:pt modelId="{B8846DD9-AB2B-457E-B1A9-F1B6D5137A1E}" type="pres">
      <dgm:prSet presAssocID="{A4EA1FB9-C534-42CC-ABB0-D41F20421474}" presName="parentLin" presStyleCnt="0"/>
      <dgm:spPr/>
    </dgm:pt>
    <dgm:pt modelId="{B1FB94A9-374C-4E8F-B52E-74ABE72E8F9B}" type="pres">
      <dgm:prSet presAssocID="{A4EA1FB9-C534-42CC-ABB0-D41F20421474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C964D90-BC05-4207-A096-FDCAB1026DB1}" type="pres">
      <dgm:prSet presAssocID="{A4EA1FB9-C534-42CC-ABB0-D41F2042147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9D733-44DB-4C64-B402-BD8C83D6EB5C}" type="pres">
      <dgm:prSet presAssocID="{A4EA1FB9-C534-42CC-ABB0-D41F20421474}" presName="negativeSpace" presStyleCnt="0"/>
      <dgm:spPr/>
    </dgm:pt>
    <dgm:pt modelId="{608133CB-8508-48EB-A0BF-D31778F4CA24}" type="pres">
      <dgm:prSet presAssocID="{A4EA1FB9-C534-42CC-ABB0-D41F20421474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46F802-B35F-4CAE-8A31-C1CB31020617}" type="presOf" srcId="{6D2F01B5-5B4E-4B2E-B545-DC11CD212CDB}" destId="{23A93069-0FB8-4EEA-B453-AD31F8FC6BB8}" srcOrd="0" destOrd="0" presId="urn:microsoft.com/office/officeart/2005/8/layout/list1"/>
    <dgm:cxn modelId="{25EDCE56-74F2-4D99-9AD2-37A8247B77E1}" srcId="{55E1971B-99B6-4B19-89AB-37F04FD3BEB5}" destId="{B1F835FA-9B28-4238-B91E-F1FF5B95ED98}" srcOrd="0" destOrd="0" parTransId="{F91679AB-C7DA-4E21-A00F-AE7C0DF7C3E5}" sibTransId="{F756D90D-B017-4FE1-AB29-534E6F5554F4}"/>
    <dgm:cxn modelId="{F2DE119A-28A5-4FFD-9101-5A080AAF0B45}" srcId="{6D2F01B5-5B4E-4B2E-B545-DC11CD212CDB}" destId="{FA313941-A27B-42F2-9BAA-C455C3F36B94}" srcOrd="2" destOrd="0" parTransId="{A4B8FD35-181F-4A34-8842-18B5E54D95B6}" sibTransId="{FA51F675-7416-4024-B04C-F097D786C39D}"/>
    <dgm:cxn modelId="{FB2728BB-7756-4C26-85E4-D5504C9CB262}" srcId="{A4EA1FB9-C534-42CC-ABB0-D41F20421474}" destId="{B6E77DC0-E757-4F49-B913-6E5694EFA901}" srcOrd="0" destOrd="0" parTransId="{3EBF4FC3-A0E7-41BE-B095-81BA1F37EBBF}" sibTransId="{9FBCB219-9836-403A-A0D0-5584A033F0A6}"/>
    <dgm:cxn modelId="{96F23AA1-ABC8-43F4-A865-FA1303519A51}" srcId="{A6404785-1C7B-4907-A122-5CC83ECA9587}" destId="{A3B8E54A-29EB-453E-A34F-9A1D2073B403}" srcOrd="0" destOrd="0" parTransId="{59A8CDEF-AF74-4BA0-9F9E-5323E8B3D253}" sibTransId="{E2A47BB9-5580-4A0A-90AC-3B8EF1981DED}"/>
    <dgm:cxn modelId="{08CCE0C5-CDB2-409C-AE51-EB52ADCADC4F}" type="presOf" srcId="{FA313941-A27B-42F2-9BAA-C455C3F36B94}" destId="{4556C059-69A8-4437-AB36-AA5528058473}" srcOrd="0" destOrd="0" presId="urn:microsoft.com/office/officeart/2005/8/layout/list1"/>
    <dgm:cxn modelId="{428C702F-DEA9-4538-8F16-A95BDF9FF3ED}" srcId="{FA313941-A27B-42F2-9BAA-C455C3F36B94}" destId="{405ED075-BC1D-4848-978B-7AE69E3AA044}" srcOrd="0" destOrd="0" parTransId="{5611E433-3F12-475D-8F43-6E001C9C3163}" sibTransId="{1BFF4378-E7E4-4A9E-8744-932FCC3FF4B0}"/>
    <dgm:cxn modelId="{87C23AF1-1C1B-4B23-8092-7CEDCC50128A}" type="presOf" srcId="{B1F835FA-9B28-4238-B91E-F1FF5B95ED98}" destId="{6427A7BC-4245-49A2-A4F2-218334F41549}" srcOrd="0" destOrd="0" presId="urn:microsoft.com/office/officeart/2005/8/layout/list1"/>
    <dgm:cxn modelId="{AB3D8116-90F5-47A0-9508-BD7AA79333F6}" type="presOf" srcId="{695224BD-2336-44F1-8B44-FF616431B4AA}" destId="{651AE86C-459F-4F40-B5EF-24F520420270}" srcOrd="0" destOrd="0" presId="urn:microsoft.com/office/officeart/2005/8/layout/list1"/>
    <dgm:cxn modelId="{37D93166-7A01-410C-813F-A4B49BA2AA4B}" srcId="{6D2F01B5-5B4E-4B2E-B545-DC11CD212CDB}" destId="{A6404785-1C7B-4907-A122-5CC83ECA9587}" srcOrd="0" destOrd="0" parTransId="{59A838E8-3826-491B-9941-A26C9757D89F}" sibTransId="{555A3D16-90A4-44B1-B93C-833513C109A7}"/>
    <dgm:cxn modelId="{DC1217E1-18CC-4DA6-AC5F-63838FF69AE7}" type="presOf" srcId="{695224BD-2336-44F1-8B44-FF616431B4AA}" destId="{66250617-5FA2-4A13-882F-F7765C798A1E}" srcOrd="1" destOrd="0" presId="urn:microsoft.com/office/officeart/2005/8/layout/list1"/>
    <dgm:cxn modelId="{C9C9917A-C88B-455F-914C-C9528BD5C960}" srcId="{695224BD-2336-44F1-8B44-FF616431B4AA}" destId="{A1F7E8F2-D8D5-468D-BA85-8C8133D75094}" srcOrd="0" destOrd="0" parTransId="{626FA03D-B457-4172-83F2-E00BE3170530}" sibTransId="{C9ECEE4A-F740-4BCE-8443-2B026304884A}"/>
    <dgm:cxn modelId="{4F71DB7A-B71D-4383-9A56-7114BED0C515}" type="presOf" srcId="{A6404785-1C7B-4907-A122-5CC83ECA9587}" destId="{B47BD30B-A2AD-4D21-A7FE-B1BB2C633591}" srcOrd="0" destOrd="0" presId="urn:microsoft.com/office/officeart/2005/8/layout/list1"/>
    <dgm:cxn modelId="{C4A8D7BA-8913-4D20-9406-84B718F2A9FD}" srcId="{6D2F01B5-5B4E-4B2E-B545-DC11CD212CDB}" destId="{A4EA1FB9-C534-42CC-ABB0-D41F20421474}" srcOrd="4" destOrd="0" parTransId="{0DE52C6D-9B85-4C76-937B-921CBDC06E59}" sibTransId="{8534EC5A-2716-4FC5-8A1B-AAAD536F16E6}"/>
    <dgm:cxn modelId="{DE5F3C85-3A5F-41A4-91F5-67F7EC6410F9}" type="presOf" srcId="{A4EA1FB9-C534-42CC-ABB0-D41F20421474}" destId="{7C964D90-BC05-4207-A096-FDCAB1026DB1}" srcOrd="1" destOrd="0" presId="urn:microsoft.com/office/officeart/2005/8/layout/list1"/>
    <dgm:cxn modelId="{2484C3EF-D8D6-48E5-8E54-AF2EAAE3F6B3}" srcId="{6D2F01B5-5B4E-4B2E-B545-DC11CD212CDB}" destId="{55E1971B-99B6-4B19-89AB-37F04FD3BEB5}" srcOrd="1" destOrd="0" parTransId="{FAEBAF8C-3995-4DB1-9BFB-C1A45D0AA401}" sibTransId="{926838FC-B586-4C44-9312-29F0AD4198CB}"/>
    <dgm:cxn modelId="{629B7CCC-B806-4F1E-91C4-4A070FA5AEA1}" type="presOf" srcId="{405ED075-BC1D-4848-978B-7AE69E3AA044}" destId="{347FCA6B-211E-43FA-8601-668FCDEDD581}" srcOrd="0" destOrd="0" presId="urn:microsoft.com/office/officeart/2005/8/layout/list1"/>
    <dgm:cxn modelId="{7F233325-A5A6-4B6C-BCE9-F37B5C165DF2}" type="presOf" srcId="{55E1971B-99B6-4B19-89AB-37F04FD3BEB5}" destId="{90733026-D92E-4F45-A8AD-A272940C0BC6}" srcOrd="0" destOrd="0" presId="urn:microsoft.com/office/officeart/2005/8/layout/list1"/>
    <dgm:cxn modelId="{C12EDEAF-8621-4763-A6CD-12238DCC33A4}" type="presOf" srcId="{55E1971B-99B6-4B19-89AB-37F04FD3BEB5}" destId="{76BF6B67-009A-4448-87F0-39FE47BBCBB5}" srcOrd="1" destOrd="0" presId="urn:microsoft.com/office/officeart/2005/8/layout/list1"/>
    <dgm:cxn modelId="{AAEC0A52-4292-4B2C-B5E5-7704E441F012}" type="presOf" srcId="{A3B8E54A-29EB-453E-A34F-9A1D2073B403}" destId="{8046CFE3-8583-4D25-9162-C88E8FBCF7E6}" srcOrd="0" destOrd="0" presId="urn:microsoft.com/office/officeart/2005/8/layout/list1"/>
    <dgm:cxn modelId="{7434CB1F-55B3-420A-AD51-C05D85E2BEB8}" type="presOf" srcId="{A1F7E8F2-D8D5-468D-BA85-8C8133D75094}" destId="{4A83F3C2-947E-4F4E-8170-2F539011F398}" srcOrd="0" destOrd="0" presId="urn:microsoft.com/office/officeart/2005/8/layout/list1"/>
    <dgm:cxn modelId="{5FC4E576-972B-4155-BE51-4844206F8D95}" type="presOf" srcId="{FA313941-A27B-42F2-9BAA-C455C3F36B94}" destId="{335A2AC7-0F8C-420B-AEAB-AC43B7C09752}" srcOrd="1" destOrd="0" presId="urn:microsoft.com/office/officeart/2005/8/layout/list1"/>
    <dgm:cxn modelId="{B6F1B6FB-0544-40CC-AB57-FB3FBC2519F9}" srcId="{6D2F01B5-5B4E-4B2E-B545-DC11CD212CDB}" destId="{695224BD-2336-44F1-8B44-FF616431B4AA}" srcOrd="3" destOrd="0" parTransId="{01074715-FE02-4FB2-B4C3-4CAA227CFD86}" sibTransId="{3A6BF0B3-D00E-41AE-BC5C-9C3565A59D3C}"/>
    <dgm:cxn modelId="{21BDACD3-7F7B-444D-9732-223544FB5126}" type="presOf" srcId="{A4EA1FB9-C534-42CC-ABB0-D41F20421474}" destId="{B1FB94A9-374C-4E8F-B52E-74ABE72E8F9B}" srcOrd="0" destOrd="0" presId="urn:microsoft.com/office/officeart/2005/8/layout/list1"/>
    <dgm:cxn modelId="{2B2C4017-73AA-4A45-AACD-98D2E961C8B2}" type="presOf" srcId="{A6404785-1C7B-4907-A122-5CC83ECA9587}" destId="{EB5D20FB-13A0-4EAD-B5D1-FD4F9F89DE28}" srcOrd="1" destOrd="0" presId="urn:microsoft.com/office/officeart/2005/8/layout/list1"/>
    <dgm:cxn modelId="{3C38AFFF-ADA9-4996-AEAD-3C02912FB332}" type="presOf" srcId="{B6E77DC0-E757-4F49-B913-6E5694EFA901}" destId="{608133CB-8508-48EB-A0BF-D31778F4CA24}" srcOrd="0" destOrd="0" presId="urn:microsoft.com/office/officeart/2005/8/layout/list1"/>
    <dgm:cxn modelId="{E1F67EDB-0558-4C99-B218-63B35AF941C5}" type="presParOf" srcId="{23A93069-0FB8-4EEA-B453-AD31F8FC6BB8}" destId="{560273A2-C4E5-4DAD-8458-0F660CA83C8F}" srcOrd="0" destOrd="0" presId="urn:microsoft.com/office/officeart/2005/8/layout/list1"/>
    <dgm:cxn modelId="{DD3E1658-CAA3-4C87-B82F-648FC8B88557}" type="presParOf" srcId="{560273A2-C4E5-4DAD-8458-0F660CA83C8F}" destId="{B47BD30B-A2AD-4D21-A7FE-B1BB2C633591}" srcOrd="0" destOrd="0" presId="urn:microsoft.com/office/officeart/2005/8/layout/list1"/>
    <dgm:cxn modelId="{1E453EC6-BB53-4387-B0ED-D2A695333714}" type="presParOf" srcId="{560273A2-C4E5-4DAD-8458-0F660CA83C8F}" destId="{EB5D20FB-13A0-4EAD-B5D1-FD4F9F89DE28}" srcOrd="1" destOrd="0" presId="urn:microsoft.com/office/officeart/2005/8/layout/list1"/>
    <dgm:cxn modelId="{8263DDCB-9E19-4577-A236-F97EB6D6D20F}" type="presParOf" srcId="{23A93069-0FB8-4EEA-B453-AD31F8FC6BB8}" destId="{F2432FCB-27D8-4BBE-B171-3E82A607E32D}" srcOrd="1" destOrd="0" presId="urn:microsoft.com/office/officeart/2005/8/layout/list1"/>
    <dgm:cxn modelId="{A22BB9ED-EE6E-4A9F-AB45-7111457FB77D}" type="presParOf" srcId="{23A93069-0FB8-4EEA-B453-AD31F8FC6BB8}" destId="{8046CFE3-8583-4D25-9162-C88E8FBCF7E6}" srcOrd="2" destOrd="0" presId="urn:microsoft.com/office/officeart/2005/8/layout/list1"/>
    <dgm:cxn modelId="{50612BB0-262E-416D-B716-D2CEC5276574}" type="presParOf" srcId="{23A93069-0FB8-4EEA-B453-AD31F8FC6BB8}" destId="{97F71505-B8EC-463D-8AFA-459D359C240C}" srcOrd="3" destOrd="0" presId="urn:microsoft.com/office/officeart/2005/8/layout/list1"/>
    <dgm:cxn modelId="{9A37E762-51DB-4B74-BB04-CEF93086C4BD}" type="presParOf" srcId="{23A93069-0FB8-4EEA-B453-AD31F8FC6BB8}" destId="{9D95BEBF-21F7-4F20-BF3E-DEA82F7081F0}" srcOrd="4" destOrd="0" presId="urn:microsoft.com/office/officeart/2005/8/layout/list1"/>
    <dgm:cxn modelId="{D3AF1E3D-BCCF-4713-9502-D850CC3F90D9}" type="presParOf" srcId="{9D95BEBF-21F7-4F20-BF3E-DEA82F7081F0}" destId="{90733026-D92E-4F45-A8AD-A272940C0BC6}" srcOrd="0" destOrd="0" presId="urn:microsoft.com/office/officeart/2005/8/layout/list1"/>
    <dgm:cxn modelId="{47EBCEA8-5735-41C5-BA75-6DB94462DD01}" type="presParOf" srcId="{9D95BEBF-21F7-4F20-BF3E-DEA82F7081F0}" destId="{76BF6B67-009A-4448-87F0-39FE47BBCBB5}" srcOrd="1" destOrd="0" presId="urn:microsoft.com/office/officeart/2005/8/layout/list1"/>
    <dgm:cxn modelId="{9F3D719C-7317-494A-8AB5-613FC9ECB114}" type="presParOf" srcId="{23A93069-0FB8-4EEA-B453-AD31F8FC6BB8}" destId="{A47809F1-2039-4F0B-BA17-F6A35423942D}" srcOrd="5" destOrd="0" presId="urn:microsoft.com/office/officeart/2005/8/layout/list1"/>
    <dgm:cxn modelId="{53B0CC3F-0534-4147-8D86-1A122AB25C92}" type="presParOf" srcId="{23A93069-0FB8-4EEA-B453-AD31F8FC6BB8}" destId="{6427A7BC-4245-49A2-A4F2-218334F41549}" srcOrd="6" destOrd="0" presId="urn:microsoft.com/office/officeart/2005/8/layout/list1"/>
    <dgm:cxn modelId="{7AB65CEC-820F-4A9F-B3BB-22C6E3D9F09E}" type="presParOf" srcId="{23A93069-0FB8-4EEA-B453-AD31F8FC6BB8}" destId="{61A7C910-C5B2-4451-BA23-A1D85800D4AE}" srcOrd="7" destOrd="0" presId="urn:microsoft.com/office/officeart/2005/8/layout/list1"/>
    <dgm:cxn modelId="{551743B3-36E4-433B-BE4A-4C71C8BAB518}" type="presParOf" srcId="{23A93069-0FB8-4EEA-B453-AD31F8FC6BB8}" destId="{F3006665-6264-4D0E-A480-92463C7B8886}" srcOrd="8" destOrd="0" presId="urn:microsoft.com/office/officeart/2005/8/layout/list1"/>
    <dgm:cxn modelId="{EF578C06-4289-4D70-BBEF-A5B79E01A748}" type="presParOf" srcId="{F3006665-6264-4D0E-A480-92463C7B8886}" destId="{4556C059-69A8-4437-AB36-AA5528058473}" srcOrd="0" destOrd="0" presId="urn:microsoft.com/office/officeart/2005/8/layout/list1"/>
    <dgm:cxn modelId="{8D7F7C45-F9DF-4ABD-A2D0-4C9F7E9D3681}" type="presParOf" srcId="{F3006665-6264-4D0E-A480-92463C7B8886}" destId="{335A2AC7-0F8C-420B-AEAB-AC43B7C09752}" srcOrd="1" destOrd="0" presId="urn:microsoft.com/office/officeart/2005/8/layout/list1"/>
    <dgm:cxn modelId="{90F44E88-FD27-4D03-8FD2-4A2036C4C865}" type="presParOf" srcId="{23A93069-0FB8-4EEA-B453-AD31F8FC6BB8}" destId="{4D1E02D1-5758-4CC2-B0BF-368D26198B9B}" srcOrd="9" destOrd="0" presId="urn:microsoft.com/office/officeart/2005/8/layout/list1"/>
    <dgm:cxn modelId="{6B85FD92-E5F3-4E00-AE79-F204E2A805BD}" type="presParOf" srcId="{23A93069-0FB8-4EEA-B453-AD31F8FC6BB8}" destId="{347FCA6B-211E-43FA-8601-668FCDEDD581}" srcOrd="10" destOrd="0" presId="urn:microsoft.com/office/officeart/2005/8/layout/list1"/>
    <dgm:cxn modelId="{3FA386B0-E681-4ACD-B598-70C126C6DC2A}" type="presParOf" srcId="{23A93069-0FB8-4EEA-B453-AD31F8FC6BB8}" destId="{7701CDDA-3811-4CA2-A348-D8D8DBC9D73B}" srcOrd="11" destOrd="0" presId="urn:microsoft.com/office/officeart/2005/8/layout/list1"/>
    <dgm:cxn modelId="{7E9168AA-020F-4535-A2E0-B3ABA95329DD}" type="presParOf" srcId="{23A93069-0FB8-4EEA-B453-AD31F8FC6BB8}" destId="{BE312275-035D-49A5-85F0-D642D2F684F6}" srcOrd="12" destOrd="0" presId="urn:microsoft.com/office/officeart/2005/8/layout/list1"/>
    <dgm:cxn modelId="{7689719E-71DB-4DC5-AB81-31B229D4FE5B}" type="presParOf" srcId="{BE312275-035D-49A5-85F0-D642D2F684F6}" destId="{651AE86C-459F-4F40-B5EF-24F520420270}" srcOrd="0" destOrd="0" presId="urn:microsoft.com/office/officeart/2005/8/layout/list1"/>
    <dgm:cxn modelId="{EA92ED64-A11D-45A4-8993-75FA61092C3C}" type="presParOf" srcId="{BE312275-035D-49A5-85F0-D642D2F684F6}" destId="{66250617-5FA2-4A13-882F-F7765C798A1E}" srcOrd="1" destOrd="0" presId="urn:microsoft.com/office/officeart/2005/8/layout/list1"/>
    <dgm:cxn modelId="{D40570EC-E276-4294-8CBF-53C2F2189791}" type="presParOf" srcId="{23A93069-0FB8-4EEA-B453-AD31F8FC6BB8}" destId="{C750A19C-0AEE-4ADC-807A-A9C92CAABA3C}" srcOrd="13" destOrd="0" presId="urn:microsoft.com/office/officeart/2005/8/layout/list1"/>
    <dgm:cxn modelId="{A3130FB4-48CB-43DE-AC58-AF47EB0CEA55}" type="presParOf" srcId="{23A93069-0FB8-4EEA-B453-AD31F8FC6BB8}" destId="{4A83F3C2-947E-4F4E-8170-2F539011F398}" srcOrd="14" destOrd="0" presId="urn:microsoft.com/office/officeart/2005/8/layout/list1"/>
    <dgm:cxn modelId="{CE17DEBA-9172-4CB5-A1B2-F049617864B5}" type="presParOf" srcId="{23A93069-0FB8-4EEA-B453-AD31F8FC6BB8}" destId="{0E069533-45D3-4046-879A-E0829F155522}" srcOrd="15" destOrd="0" presId="urn:microsoft.com/office/officeart/2005/8/layout/list1"/>
    <dgm:cxn modelId="{FF14603A-7AA0-4D5C-97B6-8B414C3C8C1F}" type="presParOf" srcId="{23A93069-0FB8-4EEA-B453-AD31F8FC6BB8}" destId="{B8846DD9-AB2B-457E-B1A9-F1B6D5137A1E}" srcOrd="16" destOrd="0" presId="urn:microsoft.com/office/officeart/2005/8/layout/list1"/>
    <dgm:cxn modelId="{FC88DDC3-CE33-4B3E-905E-B8EDB7772A9E}" type="presParOf" srcId="{B8846DD9-AB2B-457E-B1A9-F1B6D5137A1E}" destId="{B1FB94A9-374C-4E8F-B52E-74ABE72E8F9B}" srcOrd="0" destOrd="0" presId="urn:microsoft.com/office/officeart/2005/8/layout/list1"/>
    <dgm:cxn modelId="{F08AE082-7810-43C7-BC7D-F8F09F6E52D6}" type="presParOf" srcId="{B8846DD9-AB2B-457E-B1A9-F1B6D5137A1E}" destId="{7C964D90-BC05-4207-A096-FDCAB1026DB1}" srcOrd="1" destOrd="0" presId="urn:microsoft.com/office/officeart/2005/8/layout/list1"/>
    <dgm:cxn modelId="{96EBD5E7-3301-418C-B13F-F616A8EF2294}" type="presParOf" srcId="{23A93069-0FB8-4EEA-B453-AD31F8FC6BB8}" destId="{2899D733-44DB-4C64-B402-BD8C83D6EB5C}" srcOrd="17" destOrd="0" presId="urn:microsoft.com/office/officeart/2005/8/layout/list1"/>
    <dgm:cxn modelId="{3A24506F-7FFE-4A06-98DC-24449752EE0B}" type="presParOf" srcId="{23A93069-0FB8-4EEA-B453-AD31F8FC6BB8}" destId="{608133CB-8508-48EB-A0BF-D31778F4CA2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3616C9-C64E-47AC-BA75-A41942D77ABC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FB97A36-D3C4-45CE-ADCA-6B3C8BD9EC4A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Такси «Везёт»</a:t>
          </a:r>
          <a:endParaRPr lang="ru-RU" dirty="0">
            <a:solidFill>
              <a:schemeClr val="bg1"/>
            </a:solidFill>
          </a:endParaRPr>
        </a:p>
      </dgm:t>
    </dgm:pt>
    <dgm:pt modelId="{ED434BB3-CA8A-436E-87A8-79DA05B013F3}" type="parTrans" cxnId="{EDBA831A-6B74-41BD-A706-129A11914FDF}">
      <dgm:prSet/>
      <dgm:spPr/>
      <dgm:t>
        <a:bodyPr/>
        <a:lstStyle/>
        <a:p>
          <a:endParaRPr lang="ru-RU"/>
        </a:p>
      </dgm:t>
    </dgm:pt>
    <dgm:pt modelId="{ABF73CCA-442F-402C-B5AC-FE02AD560470}" type="sibTrans" cxnId="{EDBA831A-6B74-41BD-A706-129A11914FDF}">
      <dgm:prSet/>
      <dgm:spPr/>
      <dgm:t>
        <a:bodyPr/>
        <a:lstStyle/>
        <a:p>
          <a:endParaRPr lang="ru-RU"/>
        </a:p>
      </dgm:t>
    </dgm:pt>
    <dgm:pt modelId="{7999DB94-06D0-4FC1-BDE5-8225A90C99F0}">
      <dgm:prSet phldrT="[Текст]" custT="1"/>
      <dgm:spPr/>
      <dgm:t>
        <a:bodyPr/>
        <a:lstStyle/>
        <a:p>
          <a:r>
            <a:rPr lang="ru-RU" sz="1400" dirty="0" smtClean="0"/>
            <a:t>+7</a:t>
          </a:r>
          <a:r>
            <a:rPr lang="ru-RU" sz="1400" b="0" i="0" u="none" dirty="0" smtClean="0"/>
            <a:t>(495)909-90-90</a:t>
          </a:r>
          <a:endParaRPr lang="ru-RU" sz="1400" dirty="0" smtClean="0"/>
        </a:p>
      </dgm:t>
    </dgm:pt>
    <dgm:pt modelId="{0313F8D2-3ADB-4E29-9FDA-487CBF9A539C}" type="parTrans" cxnId="{120D300F-4C82-4849-9B00-569355BF8D50}">
      <dgm:prSet/>
      <dgm:spPr/>
      <dgm:t>
        <a:bodyPr/>
        <a:lstStyle/>
        <a:p>
          <a:endParaRPr lang="ru-RU"/>
        </a:p>
      </dgm:t>
    </dgm:pt>
    <dgm:pt modelId="{84221BFC-DBB5-45B6-B076-DEBAF26E36A6}" type="sibTrans" cxnId="{120D300F-4C82-4849-9B00-569355BF8D50}">
      <dgm:prSet/>
      <dgm:spPr/>
      <dgm:t>
        <a:bodyPr/>
        <a:lstStyle/>
        <a:p>
          <a:endParaRPr lang="ru-RU"/>
        </a:p>
      </dgm:t>
    </dgm:pt>
    <dgm:pt modelId="{D786023F-554D-44BA-A891-BE8AE83E845D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Служба «755» такси</a:t>
          </a:r>
          <a:endParaRPr lang="ru-RU" dirty="0">
            <a:solidFill>
              <a:schemeClr val="bg1"/>
            </a:solidFill>
          </a:endParaRPr>
        </a:p>
      </dgm:t>
    </dgm:pt>
    <dgm:pt modelId="{305FAE04-867D-4542-809E-A94E4517760A}" type="parTrans" cxnId="{CD7C8E23-2918-44B3-B50A-779AC2925D0B}">
      <dgm:prSet/>
      <dgm:spPr/>
      <dgm:t>
        <a:bodyPr/>
        <a:lstStyle/>
        <a:p>
          <a:endParaRPr lang="ru-RU"/>
        </a:p>
      </dgm:t>
    </dgm:pt>
    <dgm:pt modelId="{26BEF867-23F0-4262-B111-E5743FEA8FF3}" type="sibTrans" cxnId="{CD7C8E23-2918-44B3-B50A-779AC2925D0B}">
      <dgm:prSet/>
      <dgm:spPr/>
      <dgm:t>
        <a:bodyPr/>
        <a:lstStyle/>
        <a:p>
          <a:endParaRPr lang="ru-RU"/>
        </a:p>
      </dgm:t>
    </dgm:pt>
    <dgm:pt modelId="{BD32CB7B-F8D0-484A-8B0B-565E2BEECDC9}">
      <dgm:prSet phldrT="[Текст]" custT="1"/>
      <dgm:spPr/>
      <dgm:t>
        <a:bodyPr/>
        <a:lstStyle/>
        <a:p>
          <a:r>
            <a:rPr lang="ru-RU" sz="1400" dirty="0" smtClean="0"/>
            <a:t>+7(495)743-98-80</a:t>
          </a:r>
          <a:endParaRPr lang="ru-RU" sz="1400" dirty="0"/>
        </a:p>
      </dgm:t>
    </dgm:pt>
    <dgm:pt modelId="{FF49111C-ABA9-469F-98B2-1E2B5F0FFAF8}" type="parTrans" cxnId="{F435F2DF-F2D8-48A1-AFC5-59B581F7C4A1}">
      <dgm:prSet/>
      <dgm:spPr/>
      <dgm:t>
        <a:bodyPr/>
        <a:lstStyle/>
        <a:p>
          <a:endParaRPr lang="ru-RU"/>
        </a:p>
      </dgm:t>
    </dgm:pt>
    <dgm:pt modelId="{CE789009-4BDB-46D7-8331-CFAD561E0769}" type="sibTrans" cxnId="{F435F2DF-F2D8-48A1-AFC5-59B581F7C4A1}">
      <dgm:prSet/>
      <dgm:spPr/>
      <dgm:t>
        <a:bodyPr/>
        <a:lstStyle/>
        <a:p>
          <a:endParaRPr lang="ru-RU"/>
        </a:p>
      </dgm:t>
    </dgm:pt>
    <dgm:pt modelId="{B7F045FB-6D9C-46B9-B3BC-27307A5670FA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Такси «Экспресс»</a:t>
          </a:r>
          <a:endParaRPr lang="ru-RU" dirty="0">
            <a:solidFill>
              <a:schemeClr val="bg1"/>
            </a:solidFill>
          </a:endParaRPr>
        </a:p>
      </dgm:t>
    </dgm:pt>
    <dgm:pt modelId="{6B6A24BD-E673-416D-A255-44BCFEA8BADA}" type="parTrans" cxnId="{8387AE2C-A14E-403F-9459-5AC319498C9C}">
      <dgm:prSet/>
      <dgm:spPr/>
      <dgm:t>
        <a:bodyPr/>
        <a:lstStyle/>
        <a:p>
          <a:endParaRPr lang="ru-RU"/>
        </a:p>
      </dgm:t>
    </dgm:pt>
    <dgm:pt modelId="{AE7DF0CB-F3C4-4A7E-AC30-89992FA42B88}" type="sibTrans" cxnId="{8387AE2C-A14E-403F-9459-5AC319498C9C}">
      <dgm:prSet/>
      <dgm:spPr/>
      <dgm:t>
        <a:bodyPr/>
        <a:lstStyle/>
        <a:p>
          <a:endParaRPr lang="ru-RU"/>
        </a:p>
      </dgm:t>
    </dgm:pt>
    <dgm:pt modelId="{A07AF6EA-3CBB-46AF-83FE-A33606D13F4F}">
      <dgm:prSet phldrT="[Текст]" custT="1"/>
      <dgm:spPr/>
      <dgm:t>
        <a:bodyPr/>
        <a:lstStyle/>
        <a:p>
          <a:r>
            <a:rPr lang="ru-RU" sz="1400" dirty="0" smtClean="0"/>
            <a:t>+</a:t>
          </a:r>
          <a:r>
            <a:rPr lang="ru-RU" sz="1400" b="0" i="0" dirty="0" smtClean="0"/>
            <a:t>7(495)221-89-81</a:t>
          </a:r>
          <a:endParaRPr lang="ru-RU" sz="1400" dirty="0"/>
        </a:p>
      </dgm:t>
    </dgm:pt>
    <dgm:pt modelId="{C86B8ED1-2C2D-4ADC-AEFC-8CE5BC5D67A7}" type="parTrans" cxnId="{0A77AFB2-9807-4B8A-824B-E47309AF5CDC}">
      <dgm:prSet/>
      <dgm:spPr/>
      <dgm:t>
        <a:bodyPr/>
        <a:lstStyle/>
        <a:p>
          <a:endParaRPr lang="ru-RU"/>
        </a:p>
      </dgm:t>
    </dgm:pt>
    <dgm:pt modelId="{15CD1C44-D74A-4191-BFE9-9ADB67051276}" type="sibTrans" cxnId="{0A77AFB2-9807-4B8A-824B-E47309AF5CDC}">
      <dgm:prSet/>
      <dgm:spPr/>
      <dgm:t>
        <a:bodyPr/>
        <a:lstStyle/>
        <a:p>
          <a:endParaRPr lang="ru-RU"/>
        </a:p>
      </dgm:t>
    </dgm:pt>
    <dgm:pt modelId="{E6F40356-B8BC-4C99-8BE4-839EB84DC4DE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Такси Элит</a:t>
          </a:r>
          <a:endParaRPr lang="ru-RU" dirty="0">
            <a:solidFill>
              <a:schemeClr val="bg1"/>
            </a:solidFill>
          </a:endParaRPr>
        </a:p>
      </dgm:t>
    </dgm:pt>
    <dgm:pt modelId="{2B0E6D8F-584B-4153-AD30-44A55D7F965D}" type="parTrans" cxnId="{9EA799FD-773E-41AF-8CAA-A9DCE208C242}">
      <dgm:prSet/>
      <dgm:spPr/>
      <dgm:t>
        <a:bodyPr/>
        <a:lstStyle/>
        <a:p>
          <a:endParaRPr lang="ru-RU"/>
        </a:p>
      </dgm:t>
    </dgm:pt>
    <dgm:pt modelId="{4E374CD8-06D8-40FF-B108-AD4283634D5E}" type="sibTrans" cxnId="{9EA799FD-773E-41AF-8CAA-A9DCE208C242}">
      <dgm:prSet/>
      <dgm:spPr/>
      <dgm:t>
        <a:bodyPr/>
        <a:lstStyle/>
        <a:p>
          <a:endParaRPr lang="ru-RU"/>
        </a:p>
      </dgm:t>
    </dgm:pt>
    <dgm:pt modelId="{561385B7-6570-430B-B971-E1FA1DDDD170}">
      <dgm:prSet custT="1"/>
      <dgm:spPr/>
      <dgm:t>
        <a:bodyPr/>
        <a:lstStyle/>
        <a:p>
          <a:r>
            <a:rPr lang="ru-RU" sz="1400" dirty="0" smtClean="0"/>
            <a:t>+</a:t>
          </a:r>
          <a:r>
            <a:rPr lang="ru-RU" sz="1400" b="0" i="0" dirty="0" smtClean="0"/>
            <a:t>7(495)500-05-00</a:t>
          </a:r>
          <a:endParaRPr lang="ru-RU" sz="1400" dirty="0"/>
        </a:p>
      </dgm:t>
    </dgm:pt>
    <dgm:pt modelId="{868DB9E1-7BDA-4120-8442-F90C9128A176}" type="parTrans" cxnId="{7A04A20C-A461-482B-83FC-292CC0E992E8}">
      <dgm:prSet/>
      <dgm:spPr/>
      <dgm:t>
        <a:bodyPr/>
        <a:lstStyle/>
        <a:p>
          <a:endParaRPr lang="ru-RU"/>
        </a:p>
      </dgm:t>
    </dgm:pt>
    <dgm:pt modelId="{625A76BE-2A07-4AFB-A4C4-B5D339DEB406}" type="sibTrans" cxnId="{7A04A20C-A461-482B-83FC-292CC0E992E8}">
      <dgm:prSet/>
      <dgm:spPr/>
      <dgm:t>
        <a:bodyPr/>
        <a:lstStyle/>
        <a:p>
          <a:endParaRPr lang="ru-RU"/>
        </a:p>
      </dgm:t>
    </dgm:pt>
    <dgm:pt modelId="{4CF07A9C-6429-4C6A-8BA1-1204240BAF2A}">
      <dgm:prSet phldrT="[Текст]" custT="1"/>
      <dgm:spPr/>
      <dgm:t>
        <a:bodyPr/>
        <a:lstStyle/>
        <a:p>
          <a:r>
            <a:rPr lang="ru-RU" sz="1400" dirty="0" smtClean="0"/>
            <a:t>+7</a:t>
          </a:r>
          <a:r>
            <a:rPr lang="ru-RU" sz="1400" b="0" i="0" u="none" dirty="0" smtClean="0"/>
            <a:t>(495)2-800-800</a:t>
          </a:r>
          <a:endParaRPr lang="ru-RU" sz="1400" dirty="0" smtClean="0"/>
        </a:p>
      </dgm:t>
    </dgm:pt>
    <dgm:pt modelId="{C5720D11-C757-434B-88B6-D8B1DC4F1988}" type="parTrans" cxnId="{DC70FDA4-2F29-4B69-B312-82936DA88DFF}">
      <dgm:prSet/>
      <dgm:spPr/>
      <dgm:t>
        <a:bodyPr/>
        <a:lstStyle/>
        <a:p>
          <a:endParaRPr lang="ru-RU"/>
        </a:p>
      </dgm:t>
    </dgm:pt>
    <dgm:pt modelId="{BB8C1169-A2B9-4B92-9AA3-EBFC6D9E61BD}" type="sibTrans" cxnId="{DC70FDA4-2F29-4B69-B312-82936DA88DFF}">
      <dgm:prSet/>
      <dgm:spPr/>
      <dgm:t>
        <a:bodyPr/>
        <a:lstStyle/>
        <a:p>
          <a:endParaRPr lang="ru-RU"/>
        </a:p>
      </dgm:t>
    </dgm:pt>
    <dgm:pt modelId="{F0B9C9DE-40D0-481F-B036-66D28CF98A91}">
      <dgm:prSet phldrT="[Текст]" custT="1"/>
      <dgm:spPr/>
      <dgm:t>
        <a:bodyPr/>
        <a:lstStyle/>
        <a:p>
          <a:r>
            <a:rPr lang="ru-RU" sz="1400" u="sng" dirty="0" err="1" smtClean="0"/>
            <a:t>taxi-deshevoe.ru</a:t>
          </a:r>
          <a:endParaRPr lang="ru-RU" sz="1400" u="sng" dirty="0"/>
        </a:p>
      </dgm:t>
    </dgm:pt>
    <dgm:pt modelId="{E3EDE808-1949-4E1F-A2D7-F5E1C1C77022}" type="parTrans" cxnId="{7346D752-33DA-4121-B37D-4E2DD8981346}">
      <dgm:prSet/>
      <dgm:spPr/>
      <dgm:t>
        <a:bodyPr/>
        <a:lstStyle/>
        <a:p>
          <a:endParaRPr lang="ru-RU"/>
        </a:p>
      </dgm:t>
    </dgm:pt>
    <dgm:pt modelId="{D31B3350-667A-450F-A293-1F40962C30C5}" type="sibTrans" cxnId="{7346D752-33DA-4121-B37D-4E2DD8981346}">
      <dgm:prSet/>
      <dgm:spPr/>
      <dgm:t>
        <a:bodyPr/>
        <a:lstStyle/>
        <a:p>
          <a:endParaRPr lang="ru-RU"/>
        </a:p>
      </dgm:t>
    </dgm:pt>
    <dgm:pt modelId="{2886CF18-23AB-470F-9D57-BB40048EC505}">
      <dgm:prSet phldrT="[Текст]" custT="1"/>
      <dgm:spPr/>
      <dgm:t>
        <a:bodyPr/>
        <a:lstStyle/>
        <a:p>
          <a:r>
            <a:rPr lang="en-US" sz="1600" u="sng" dirty="0" smtClean="0"/>
            <a:t>moscow.rutaxi.ru</a:t>
          </a:r>
          <a:endParaRPr lang="ru-RU" sz="1600" u="sng" dirty="0"/>
        </a:p>
      </dgm:t>
    </dgm:pt>
    <dgm:pt modelId="{093C1625-7058-4FE1-B914-12ED9A7DB2B9}" type="parTrans" cxnId="{9310C0F1-683F-4534-8C30-E8BF333DA066}">
      <dgm:prSet/>
      <dgm:spPr/>
      <dgm:t>
        <a:bodyPr/>
        <a:lstStyle/>
        <a:p>
          <a:endParaRPr lang="ru-RU"/>
        </a:p>
      </dgm:t>
    </dgm:pt>
    <dgm:pt modelId="{A478D6AE-D8AA-4B45-A01E-6BE1B1E7132F}" type="sibTrans" cxnId="{9310C0F1-683F-4534-8C30-E8BF333DA066}">
      <dgm:prSet/>
      <dgm:spPr/>
      <dgm:t>
        <a:bodyPr/>
        <a:lstStyle/>
        <a:p>
          <a:endParaRPr lang="ru-RU"/>
        </a:p>
      </dgm:t>
    </dgm:pt>
    <dgm:pt modelId="{51F94056-A7E8-47E6-8039-B0BC6C82BBA5}">
      <dgm:prSet phldrT="[Текст]" custT="1"/>
      <dgm:spPr/>
      <dgm:t>
        <a:bodyPr/>
        <a:lstStyle/>
        <a:p>
          <a:endParaRPr lang="ru-RU" sz="1400" dirty="0"/>
        </a:p>
      </dgm:t>
    </dgm:pt>
    <dgm:pt modelId="{8DC6BFB6-4B06-48D1-973E-EE2729BF5EE7}" type="parTrans" cxnId="{4615C6A2-3A99-4B8C-AFFB-F07A83B545C0}">
      <dgm:prSet/>
      <dgm:spPr/>
      <dgm:t>
        <a:bodyPr/>
        <a:lstStyle/>
        <a:p>
          <a:endParaRPr lang="ru-RU"/>
        </a:p>
      </dgm:t>
    </dgm:pt>
    <dgm:pt modelId="{93CE461F-5910-46E0-8ECE-7984DCF4FFBC}" type="sibTrans" cxnId="{4615C6A2-3A99-4B8C-AFFB-F07A83B545C0}">
      <dgm:prSet/>
      <dgm:spPr/>
      <dgm:t>
        <a:bodyPr/>
        <a:lstStyle/>
        <a:p>
          <a:endParaRPr lang="ru-RU"/>
        </a:p>
      </dgm:t>
    </dgm:pt>
    <dgm:pt modelId="{ACCF812E-7A6A-486C-B9F8-10CF885D7CBC}">
      <dgm:prSet phldrT="[Текст]" custT="1"/>
      <dgm:spPr/>
      <dgm:t>
        <a:bodyPr/>
        <a:lstStyle/>
        <a:p>
          <a:r>
            <a:rPr lang="en-US" sz="1400" u="sng" dirty="0" smtClean="0">
              <a:solidFill>
                <a:schemeClr val="tx1"/>
              </a:solidFill>
            </a:rPr>
            <a:t>taxi755.ru</a:t>
          </a:r>
          <a:endParaRPr lang="ru-RU" sz="1600" u="sng" dirty="0">
            <a:solidFill>
              <a:schemeClr val="tx1"/>
            </a:solidFill>
          </a:endParaRPr>
        </a:p>
      </dgm:t>
    </dgm:pt>
    <dgm:pt modelId="{AAFCB922-296C-40DB-BDEC-51A6431A4A8B}" type="parTrans" cxnId="{6D176254-5D20-4BC0-B2DC-EA674749FB3D}">
      <dgm:prSet/>
      <dgm:spPr/>
      <dgm:t>
        <a:bodyPr/>
        <a:lstStyle/>
        <a:p>
          <a:endParaRPr lang="ru-RU"/>
        </a:p>
      </dgm:t>
    </dgm:pt>
    <dgm:pt modelId="{A652DA00-01E6-41F1-8B08-497C8213F130}" type="sibTrans" cxnId="{6D176254-5D20-4BC0-B2DC-EA674749FB3D}">
      <dgm:prSet/>
      <dgm:spPr/>
      <dgm:t>
        <a:bodyPr/>
        <a:lstStyle/>
        <a:p>
          <a:endParaRPr lang="ru-RU"/>
        </a:p>
      </dgm:t>
    </dgm:pt>
    <dgm:pt modelId="{05209AEA-2243-4003-AFD5-009B3B3D0FDA}">
      <dgm:prSet phldrT="[Текст]" custT="1"/>
      <dgm:spPr/>
      <dgm:t>
        <a:bodyPr/>
        <a:lstStyle/>
        <a:p>
          <a:endParaRPr lang="ru-RU" sz="1400" dirty="0"/>
        </a:p>
      </dgm:t>
    </dgm:pt>
    <dgm:pt modelId="{CE9B79CB-2BB6-4B27-BA1E-2BEA7436120B}" type="parTrans" cxnId="{387060AC-1FE3-4663-BF8F-3CCBD9C67267}">
      <dgm:prSet/>
      <dgm:spPr/>
      <dgm:t>
        <a:bodyPr/>
        <a:lstStyle/>
        <a:p>
          <a:endParaRPr lang="ru-RU"/>
        </a:p>
      </dgm:t>
    </dgm:pt>
    <dgm:pt modelId="{0DC01C99-B08B-4F75-B0AD-1BBC9BCCA60B}" type="sibTrans" cxnId="{387060AC-1FE3-4663-BF8F-3CCBD9C67267}">
      <dgm:prSet/>
      <dgm:spPr/>
      <dgm:t>
        <a:bodyPr/>
        <a:lstStyle/>
        <a:p>
          <a:endParaRPr lang="ru-RU"/>
        </a:p>
      </dgm:t>
    </dgm:pt>
    <dgm:pt modelId="{4865FE0E-5D14-470F-A6B6-753F210F1E29}">
      <dgm:prSet custT="1"/>
      <dgm:spPr/>
      <dgm:t>
        <a:bodyPr/>
        <a:lstStyle/>
        <a:p>
          <a:r>
            <a:rPr lang="ru-RU" sz="1400" u="none" dirty="0" smtClean="0"/>
            <a:t>   </a:t>
          </a:r>
          <a:r>
            <a:rPr lang="en-US" sz="1400" u="sng" dirty="0" smtClean="0"/>
            <a:t>500-0-500.ru</a:t>
          </a:r>
          <a:endParaRPr lang="ru-RU" sz="1400" u="sng" dirty="0"/>
        </a:p>
      </dgm:t>
    </dgm:pt>
    <dgm:pt modelId="{72D34742-C6A0-465A-9122-04117074F360}" type="parTrans" cxnId="{ED8DA51A-B1AC-497C-8CF0-EFAAB34E5617}">
      <dgm:prSet/>
      <dgm:spPr/>
      <dgm:t>
        <a:bodyPr/>
        <a:lstStyle/>
        <a:p>
          <a:endParaRPr lang="ru-RU"/>
        </a:p>
      </dgm:t>
    </dgm:pt>
    <dgm:pt modelId="{6C7FC176-B032-4DB9-9228-14D6A738B9E3}" type="sibTrans" cxnId="{ED8DA51A-B1AC-497C-8CF0-EFAAB34E5617}">
      <dgm:prSet/>
      <dgm:spPr/>
      <dgm:t>
        <a:bodyPr/>
        <a:lstStyle/>
        <a:p>
          <a:endParaRPr lang="ru-RU"/>
        </a:p>
      </dgm:t>
    </dgm:pt>
    <dgm:pt modelId="{A11E2ED3-4F7D-4AD6-87F6-A4ECBEB980C4}">
      <dgm:prSet custT="1"/>
      <dgm:spPr/>
      <dgm:t>
        <a:bodyPr/>
        <a:lstStyle/>
        <a:p>
          <a:endParaRPr lang="ru-RU" sz="1400" dirty="0"/>
        </a:p>
      </dgm:t>
    </dgm:pt>
    <dgm:pt modelId="{8B70AC8C-4B00-4713-A2FD-CC121EEBEAC4}" type="parTrans" cxnId="{FBC56EDB-99FF-48D4-B296-E907DE0FC001}">
      <dgm:prSet/>
      <dgm:spPr/>
      <dgm:t>
        <a:bodyPr/>
        <a:lstStyle/>
        <a:p>
          <a:endParaRPr lang="ru-RU"/>
        </a:p>
      </dgm:t>
    </dgm:pt>
    <dgm:pt modelId="{519BC5C4-5E38-4ED1-95BB-2898102E3C7A}" type="sibTrans" cxnId="{FBC56EDB-99FF-48D4-B296-E907DE0FC001}">
      <dgm:prSet/>
      <dgm:spPr/>
      <dgm:t>
        <a:bodyPr/>
        <a:lstStyle/>
        <a:p>
          <a:endParaRPr lang="ru-RU"/>
        </a:p>
      </dgm:t>
    </dgm:pt>
    <dgm:pt modelId="{39B2F3F9-EAA1-4AEF-AC73-76305CA94963}">
      <dgm:prSet custT="1"/>
      <dgm:spPr/>
      <dgm:t>
        <a:bodyPr/>
        <a:lstStyle/>
        <a:p>
          <a:r>
            <a:rPr lang="ru-RU" sz="1400" dirty="0" smtClean="0"/>
            <a:t>+7(499)755-70-90</a:t>
          </a:r>
        </a:p>
      </dgm:t>
    </dgm:pt>
    <dgm:pt modelId="{6CF1576A-8D43-4631-8F39-F9283505ED8D}" type="parTrans" cxnId="{A07C35B3-77F5-4302-A732-D7ECF50FD325}">
      <dgm:prSet/>
      <dgm:spPr/>
      <dgm:t>
        <a:bodyPr/>
        <a:lstStyle/>
        <a:p>
          <a:endParaRPr lang="ru-RU"/>
        </a:p>
      </dgm:t>
    </dgm:pt>
    <dgm:pt modelId="{1BDF515D-48B0-437C-8387-0A12BA4D0E06}" type="sibTrans" cxnId="{A07C35B3-77F5-4302-A732-D7ECF50FD325}">
      <dgm:prSet/>
      <dgm:spPr/>
      <dgm:t>
        <a:bodyPr/>
        <a:lstStyle/>
        <a:p>
          <a:endParaRPr lang="ru-RU"/>
        </a:p>
      </dgm:t>
    </dgm:pt>
    <dgm:pt modelId="{F958437A-379A-4B79-91C7-8F585930DE7A}">
      <dgm:prSet phldrT="[Текст]" custT="1"/>
      <dgm:spPr/>
      <dgm:t>
        <a:bodyPr/>
        <a:lstStyle/>
        <a:p>
          <a:endParaRPr lang="ru-RU" sz="1400" dirty="0"/>
        </a:p>
      </dgm:t>
    </dgm:pt>
    <dgm:pt modelId="{0D0DA1BD-D1E1-407F-A2C4-242116E17A4D}" type="parTrans" cxnId="{4478B3DD-5B9C-4400-96F0-8028E77A0FC5}">
      <dgm:prSet/>
      <dgm:spPr/>
      <dgm:t>
        <a:bodyPr/>
        <a:lstStyle/>
        <a:p>
          <a:endParaRPr lang="ru-RU"/>
        </a:p>
      </dgm:t>
    </dgm:pt>
    <dgm:pt modelId="{39690552-DBD9-46A5-AB1E-DC7C35D380CC}" type="sibTrans" cxnId="{4478B3DD-5B9C-4400-96F0-8028E77A0FC5}">
      <dgm:prSet/>
      <dgm:spPr/>
      <dgm:t>
        <a:bodyPr/>
        <a:lstStyle/>
        <a:p>
          <a:endParaRPr lang="ru-RU"/>
        </a:p>
      </dgm:t>
    </dgm:pt>
    <dgm:pt modelId="{D87E048B-6675-429E-B0F6-0570E5E20EAB}">
      <dgm:prSet phldrT="[Текст]" custT="1"/>
      <dgm:spPr/>
      <dgm:t>
        <a:bodyPr/>
        <a:lstStyle/>
        <a:p>
          <a:endParaRPr lang="ru-RU" sz="1400" dirty="0"/>
        </a:p>
      </dgm:t>
    </dgm:pt>
    <dgm:pt modelId="{FD07EF7E-BE69-4667-B96C-50CD132249C5}" type="parTrans" cxnId="{7C903E25-18E9-4AE2-9A9D-8E0C5B75C354}">
      <dgm:prSet/>
      <dgm:spPr/>
      <dgm:t>
        <a:bodyPr/>
        <a:lstStyle/>
        <a:p>
          <a:endParaRPr lang="ru-RU"/>
        </a:p>
      </dgm:t>
    </dgm:pt>
    <dgm:pt modelId="{A676204B-BDFC-433F-A0C3-F8C2A82AAC06}" type="sibTrans" cxnId="{7C903E25-18E9-4AE2-9A9D-8E0C5B75C354}">
      <dgm:prSet/>
      <dgm:spPr/>
      <dgm:t>
        <a:bodyPr/>
        <a:lstStyle/>
        <a:p>
          <a:endParaRPr lang="ru-RU"/>
        </a:p>
      </dgm:t>
    </dgm:pt>
    <dgm:pt modelId="{B347B63B-8B08-479E-A8D1-B12260E05C7E}">
      <dgm:prSet custT="1"/>
      <dgm:spPr/>
      <dgm:t>
        <a:bodyPr/>
        <a:lstStyle/>
        <a:p>
          <a:endParaRPr lang="ru-RU" sz="1400" dirty="0"/>
        </a:p>
      </dgm:t>
    </dgm:pt>
    <dgm:pt modelId="{373C4896-8C0D-43B8-949F-FA9644B3E1CF}" type="parTrans" cxnId="{C8983E6C-7CFC-4A77-8231-202A8DB9BC23}">
      <dgm:prSet/>
      <dgm:spPr/>
      <dgm:t>
        <a:bodyPr/>
        <a:lstStyle/>
        <a:p>
          <a:endParaRPr lang="ru-RU"/>
        </a:p>
      </dgm:t>
    </dgm:pt>
    <dgm:pt modelId="{B363F944-3BAE-46F3-A66B-EBFA0F438AB7}" type="sibTrans" cxnId="{C8983E6C-7CFC-4A77-8231-202A8DB9BC23}">
      <dgm:prSet/>
      <dgm:spPr/>
      <dgm:t>
        <a:bodyPr/>
        <a:lstStyle/>
        <a:p>
          <a:endParaRPr lang="ru-RU"/>
        </a:p>
      </dgm:t>
    </dgm:pt>
    <dgm:pt modelId="{C0B717DB-05B9-4DFB-B9E8-1B8A37900CE6}" type="pres">
      <dgm:prSet presAssocID="{D13616C9-C64E-47AC-BA75-A41942D77ABC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F1C26A0A-4207-441F-9F11-603A2DEBFCE5}" type="pres">
      <dgm:prSet presAssocID="{FFB97A36-D3C4-45CE-ADCA-6B3C8BD9EC4A}" presName="composite" presStyleCnt="0"/>
      <dgm:spPr/>
      <dgm:t>
        <a:bodyPr/>
        <a:lstStyle/>
        <a:p>
          <a:endParaRPr lang="ru-RU"/>
        </a:p>
      </dgm:t>
    </dgm:pt>
    <dgm:pt modelId="{65924918-6C37-4E65-BD34-DF0F8A83A6E5}" type="pres">
      <dgm:prSet presAssocID="{FFB97A36-D3C4-45CE-ADCA-6B3C8BD9EC4A}" presName="Accent" presStyleLbl="alignAcc1" presStyleIdx="0" presStyleCnt="4"/>
      <dgm:spPr/>
      <dgm:t>
        <a:bodyPr/>
        <a:lstStyle/>
        <a:p>
          <a:endParaRPr lang="ru-RU"/>
        </a:p>
      </dgm:t>
    </dgm:pt>
    <dgm:pt modelId="{7A3650FE-8BC5-40F6-9944-6A3DB0289AF4}" type="pres">
      <dgm:prSet presAssocID="{FFB97A36-D3C4-45CE-ADCA-6B3C8BD9EC4A}" presName="Imag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B12356-9CB8-45D5-B473-E244AEDA8FCE}" type="pres">
      <dgm:prSet presAssocID="{FFB97A36-D3C4-45CE-ADCA-6B3C8BD9EC4A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C6C70-D38D-4094-B285-5D5D0369A50E}" type="pres">
      <dgm:prSet presAssocID="{FFB97A36-D3C4-45CE-ADCA-6B3C8BD9EC4A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1EDAD-1520-43AE-B2B7-F8BC26AE06CE}" type="pres">
      <dgm:prSet presAssocID="{ABF73CCA-442F-402C-B5AC-FE02AD560470}" presName="sibTrans" presStyleCnt="0"/>
      <dgm:spPr/>
      <dgm:t>
        <a:bodyPr/>
        <a:lstStyle/>
        <a:p>
          <a:endParaRPr lang="ru-RU"/>
        </a:p>
      </dgm:t>
    </dgm:pt>
    <dgm:pt modelId="{E0F29DEC-D971-498B-BC8B-38E025919E47}" type="pres">
      <dgm:prSet presAssocID="{D786023F-554D-44BA-A891-BE8AE83E845D}" presName="composite" presStyleCnt="0"/>
      <dgm:spPr/>
      <dgm:t>
        <a:bodyPr/>
        <a:lstStyle/>
        <a:p>
          <a:endParaRPr lang="ru-RU"/>
        </a:p>
      </dgm:t>
    </dgm:pt>
    <dgm:pt modelId="{77600CE7-5CE2-40EE-AFA5-58FB93E345E3}" type="pres">
      <dgm:prSet presAssocID="{D786023F-554D-44BA-A891-BE8AE83E845D}" presName="Accent" presStyleLbl="alignAcc1" presStyleIdx="1" presStyleCnt="4"/>
      <dgm:spPr/>
      <dgm:t>
        <a:bodyPr/>
        <a:lstStyle/>
        <a:p>
          <a:endParaRPr lang="ru-RU"/>
        </a:p>
      </dgm:t>
    </dgm:pt>
    <dgm:pt modelId="{0A2E82CE-A518-4F98-93BB-CE7842A9EC7B}" type="pres">
      <dgm:prSet presAssocID="{D786023F-554D-44BA-A891-BE8AE83E845D}" presName="Image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B9A4041-598E-4939-850A-A4C616CC6608}" type="pres">
      <dgm:prSet presAssocID="{D786023F-554D-44BA-A891-BE8AE83E845D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EB6B8-5883-44A6-B926-0FD24BD6ACFF}" type="pres">
      <dgm:prSet presAssocID="{D786023F-554D-44BA-A891-BE8AE83E845D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6322F-A304-4BB1-8D71-09644D341131}" type="pres">
      <dgm:prSet presAssocID="{26BEF867-23F0-4262-B111-E5743FEA8FF3}" presName="sibTrans" presStyleCnt="0"/>
      <dgm:spPr/>
      <dgm:t>
        <a:bodyPr/>
        <a:lstStyle/>
        <a:p>
          <a:endParaRPr lang="ru-RU"/>
        </a:p>
      </dgm:t>
    </dgm:pt>
    <dgm:pt modelId="{37B36FD4-DA98-4E00-9745-E893BDD6099C}" type="pres">
      <dgm:prSet presAssocID="{B7F045FB-6D9C-46B9-B3BC-27307A5670FA}" presName="composite" presStyleCnt="0"/>
      <dgm:spPr/>
      <dgm:t>
        <a:bodyPr/>
        <a:lstStyle/>
        <a:p>
          <a:endParaRPr lang="ru-RU"/>
        </a:p>
      </dgm:t>
    </dgm:pt>
    <dgm:pt modelId="{5C68B236-8BEB-454E-85E2-A73B7681850C}" type="pres">
      <dgm:prSet presAssocID="{B7F045FB-6D9C-46B9-B3BC-27307A5670FA}" presName="Accent" presStyleLbl="alignAcc1" presStyleIdx="2" presStyleCnt="4"/>
      <dgm:spPr/>
      <dgm:t>
        <a:bodyPr/>
        <a:lstStyle/>
        <a:p>
          <a:endParaRPr lang="ru-RU"/>
        </a:p>
      </dgm:t>
    </dgm:pt>
    <dgm:pt modelId="{7C6C3379-A279-4490-AB52-FF1BC1E93914}" type="pres">
      <dgm:prSet presAssocID="{B7F045FB-6D9C-46B9-B3BC-27307A5670FA}" presName="Image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F49E80-1284-4E38-8077-F8CCF55CFD43}" type="pres">
      <dgm:prSet presAssocID="{B7F045FB-6D9C-46B9-B3BC-27307A5670FA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A5EE5-A7FB-43DF-A1D6-F1551204832C}" type="pres">
      <dgm:prSet presAssocID="{B7F045FB-6D9C-46B9-B3BC-27307A5670FA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E9519-8617-4383-8EC5-0063B531B744}" type="pres">
      <dgm:prSet presAssocID="{AE7DF0CB-F3C4-4A7E-AC30-89992FA42B88}" presName="sibTrans" presStyleCnt="0"/>
      <dgm:spPr/>
      <dgm:t>
        <a:bodyPr/>
        <a:lstStyle/>
        <a:p>
          <a:endParaRPr lang="ru-RU"/>
        </a:p>
      </dgm:t>
    </dgm:pt>
    <dgm:pt modelId="{E194CE2C-D87F-4005-B72B-EF0A21565A8A}" type="pres">
      <dgm:prSet presAssocID="{E6F40356-B8BC-4C99-8BE4-839EB84DC4DE}" presName="composite" presStyleCnt="0"/>
      <dgm:spPr/>
      <dgm:t>
        <a:bodyPr/>
        <a:lstStyle/>
        <a:p>
          <a:endParaRPr lang="ru-RU"/>
        </a:p>
      </dgm:t>
    </dgm:pt>
    <dgm:pt modelId="{1A092981-B481-4CCB-A2F5-FFE86E6D5E45}" type="pres">
      <dgm:prSet presAssocID="{E6F40356-B8BC-4C99-8BE4-839EB84DC4DE}" presName="Accent" presStyleLbl="alignAcc1" presStyleIdx="3" presStyleCnt="4"/>
      <dgm:spPr/>
      <dgm:t>
        <a:bodyPr/>
        <a:lstStyle/>
        <a:p>
          <a:endParaRPr lang="ru-RU"/>
        </a:p>
      </dgm:t>
    </dgm:pt>
    <dgm:pt modelId="{FC2EFF0F-2ECA-477A-8BEC-EC7BA06EBB03}" type="pres">
      <dgm:prSet presAssocID="{E6F40356-B8BC-4C99-8BE4-839EB84DC4DE}" presName="Image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74F007-0D96-4389-A9A7-45653644DD88}" type="pres">
      <dgm:prSet presAssocID="{E6F40356-B8BC-4C99-8BE4-839EB84DC4DE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67964-860C-40C8-A503-7AD1C0F1B5E5}" type="pres">
      <dgm:prSet presAssocID="{E6F40356-B8BC-4C99-8BE4-839EB84DC4DE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87AE2C-A14E-403F-9459-5AC319498C9C}" srcId="{D13616C9-C64E-47AC-BA75-A41942D77ABC}" destId="{B7F045FB-6D9C-46B9-B3BC-27307A5670FA}" srcOrd="2" destOrd="0" parTransId="{6B6A24BD-E673-416D-A255-44BCFEA8BADA}" sibTransId="{AE7DF0CB-F3C4-4A7E-AC30-89992FA42B88}"/>
    <dgm:cxn modelId="{9EA799FD-773E-41AF-8CAA-A9DCE208C242}" srcId="{D13616C9-C64E-47AC-BA75-A41942D77ABC}" destId="{E6F40356-B8BC-4C99-8BE4-839EB84DC4DE}" srcOrd="3" destOrd="0" parTransId="{2B0E6D8F-584B-4153-AD30-44A55D7F965D}" sibTransId="{4E374CD8-06D8-40FF-B108-AD4283634D5E}"/>
    <dgm:cxn modelId="{387060AC-1FE3-4663-BF8F-3CCBD9C67267}" srcId="{D786023F-554D-44BA-A891-BE8AE83E845D}" destId="{05209AEA-2243-4003-AFD5-009B3B3D0FDA}" srcOrd="2" destOrd="0" parTransId="{CE9B79CB-2BB6-4B27-BA1E-2BEA7436120B}" sibTransId="{0DC01C99-B08B-4F75-B0AD-1BBC9BCCA60B}"/>
    <dgm:cxn modelId="{4478B3DD-5B9C-4400-96F0-8028E77A0FC5}" srcId="{B7F045FB-6D9C-46B9-B3BC-27307A5670FA}" destId="{F958437A-379A-4B79-91C7-8F585930DE7A}" srcOrd="1" destOrd="0" parTransId="{0D0DA1BD-D1E1-407F-A2C4-242116E17A4D}" sibTransId="{39690552-DBD9-46A5-AB1E-DC7C35D380CC}"/>
    <dgm:cxn modelId="{2C3BF210-C328-478F-9F36-EC05F112F22F}" type="presOf" srcId="{4865FE0E-5D14-470F-A6B6-753F210F1E29}" destId="{2874F007-0D96-4389-A9A7-45653644DD88}" srcOrd="0" destOrd="3" presId="urn:microsoft.com/office/officeart/2008/layout/TitlePictureLineup"/>
    <dgm:cxn modelId="{053F1E4F-735B-4EA7-8C1F-92ABBDD36CAA}" type="presOf" srcId="{561385B7-6570-430B-B971-E1FA1DDDD170}" destId="{2874F007-0D96-4389-A9A7-45653644DD88}" srcOrd="0" destOrd="0" presId="urn:microsoft.com/office/officeart/2008/layout/TitlePictureLineup"/>
    <dgm:cxn modelId="{C443EA28-B4CE-46D8-9D5D-0BCF51ABB369}" type="presOf" srcId="{D13616C9-C64E-47AC-BA75-A41942D77ABC}" destId="{C0B717DB-05B9-4DFB-B9E8-1B8A37900CE6}" srcOrd="0" destOrd="0" presId="urn:microsoft.com/office/officeart/2008/layout/TitlePictureLineup"/>
    <dgm:cxn modelId="{4615C6A2-3A99-4B8C-AFFB-F07A83B545C0}" srcId="{FFB97A36-D3C4-45CE-ADCA-6B3C8BD9EC4A}" destId="{51F94056-A7E8-47E6-8039-B0BC6C82BBA5}" srcOrd="2" destOrd="0" parTransId="{8DC6BFB6-4B06-48D1-973E-EE2729BF5EE7}" sibTransId="{93CE461F-5910-46E0-8ECE-7984DCF4FFBC}"/>
    <dgm:cxn modelId="{22568C7E-5DDD-4681-881D-C622B86D6A8D}" type="presOf" srcId="{ACCF812E-7A6A-486C-B9F8-10CF885D7CBC}" destId="{1B9A4041-598E-4939-850A-A4C616CC6608}" srcOrd="0" destOrd="3" presId="urn:microsoft.com/office/officeart/2008/layout/TitlePictureLineup"/>
    <dgm:cxn modelId="{7346D752-33DA-4121-B37D-4E2DD8981346}" srcId="{B7F045FB-6D9C-46B9-B3BC-27307A5670FA}" destId="{F0B9C9DE-40D0-481F-B036-66D28CF98A91}" srcOrd="3" destOrd="0" parTransId="{E3EDE808-1949-4E1F-A2D7-F5E1C1C77022}" sibTransId="{D31B3350-667A-450F-A293-1F40962C30C5}"/>
    <dgm:cxn modelId="{A07C35B3-77F5-4302-A732-D7ECF50FD325}" srcId="{D786023F-554D-44BA-A891-BE8AE83E845D}" destId="{39B2F3F9-EAA1-4AEF-AC73-76305CA94963}" srcOrd="1" destOrd="0" parTransId="{6CF1576A-8D43-4631-8F39-F9283505ED8D}" sibTransId="{1BDF515D-48B0-437C-8387-0A12BA4D0E06}"/>
    <dgm:cxn modelId="{9310C0F1-683F-4534-8C30-E8BF333DA066}" srcId="{FFB97A36-D3C4-45CE-ADCA-6B3C8BD9EC4A}" destId="{2886CF18-23AB-470F-9D57-BB40048EC505}" srcOrd="3" destOrd="0" parTransId="{093C1625-7058-4FE1-B914-12ED9A7DB2B9}" sibTransId="{A478D6AE-D8AA-4B45-A01E-6BE1B1E7132F}"/>
    <dgm:cxn modelId="{32D9852D-026E-481F-B905-6B305D04EB4F}" type="presOf" srcId="{E6F40356-B8BC-4C99-8BE4-839EB84DC4DE}" destId="{E2367964-860C-40C8-A503-7AD1C0F1B5E5}" srcOrd="0" destOrd="0" presId="urn:microsoft.com/office/officeart/2008/layout/TitlePictureLineup"/>
    <dgm:cxn modelId="{ED8DA51A-B1AC-497C-8CF0-EFAAB34E5617}" srcId="{E6F40356-B8BC-4C99-8BE4-839EB84DC4DE}" destId="{4865FE0E-5D14-470F-A6B6-753F210F1E29}" srcOrd="3" destOrd="0" parTransId="{72D34742-C6A0-465A-9122-04117074F360}" sibTransId="{6C7FC176-B032-4DB9-9228-14D6A738B9E3}"/>
    <dgm:cxn modelId="{0A77AFB2-9807-4B8A-824B-E47309AF5CDC}" srcId="{B7F045FB-6D9C-46B9-B3BC-27307A5670FA}" destId="{A07AF6EA-3CBB-46AF-83FE-A33606D13F4F}" srcOrd="0" destOrd="0" parTransId="{C86B8ED1-2C2D-4ADC-AEFC-8CE5BC5D67A7}" sibTransId="{15CD1C44-D74A-4191-BFE9-9ADB67051276}"/>
    <dgm:cxn modelId="{29242917-0A99-4E35-9BC8-97606F8AA9C4}" type="presOf" srcId="{4CF07A9C-6429-4C6A-8BA1-1204240BAF2A}" destId="{DEB12356-9CB8-45D5-B473-E244AEDA8FCE}" srcOrd="0" destOrd="1" presId="urn:microsoft.com/office/officeart/2008/layout/TitlePictureLineup"/>
    <dgm:cxn modelId="{C8983E6C-7CFC-4A77-8231-202A8DB9BC23}" srcId="{E6F40356-B8BC-4C99-8BE4-839EB84DC4DE}" destId="{B347B63B-8B08-479E-A8D1-B12260E05C7E}" srcOrd="1" destOrd="0" parTransId="{373C4896-8C0D-43B8-949F-FA9644B3E1CF}" sibTransId="{B363F944-3BAE-46F3-A66B-EBFA0F438AB7}"/>
    <dgm:cxn modelId="{6D176254-5D20-4BC0-B2DC-EA674749FB3D}" srcId="{D786023F-554D-44BA-A891-BE8AE83E845D}" destId="{ACCF812E-7A6A-486C-B9F8-10CF885D7CBC}" srcOrd="3" destOrd="0" parTransId="{AAFCB922-296C-40DB-BDEC-51A6431A4A8B}" sibTransId="{A652DA00-01E6-41F1-8B08-497C8213F130}"/>
    <dgm:cxn modelId="{81DD5DA1-A282-4A80-9F24-3B6CCC132A64}" type="presOf" srcId="{39B2F3F9-EAA1-4AEF-AC73-76305CA94963}" destId="{1B9A4041-598E-4939-850A-A4C616CC6608}" srcOrd="0" destOrd="1" presId="urn:microsoft.com/office/officeart/2008/layout/TitlePictureLineup"/>
    <dgm:cxn modelId="{7C903E25-18E9-4AE2-9A9D-8E0C5B75C354}" srcId="{B7F045FB-6D9C-46B9-B3BC-27307A5670FA}" destId="{D87E048B-6675-429E-B0F6-0570E5E20EAB}" srcOrd="2" destOrd="0" parTransId="{FD07EF7E-BE69-4667-B96C-50CD132249C5}" sibTransId="{A676204B-BDFC-433F-A0C3-F8C2A82AAC06}"/>
    <dgm:cxn modelId="{9FAA6A69-172C-410E-B039-4FB4452FC94E}" type="presOf" srcId="{FFB97A36-D3C4-45CE-ADCA-6B3C8BD9EC4A}" destId="{ACBC6C70-D38D-4094-B285-5D5D0369A50E}" srcOrd="0" destOrd="0" presId="urn:microsoft.com/office/officeart/2008/layout/TitlePictureLineup"/>
    <dgm:cxn modelId="{FEC4E227-B9BE-4D43-B1D3-86AE692BD8BC}" type="presOf" srcId="{F958437A-379A-4B79-91C7-8F585930DE7A}" destId="{4DF49E80-1284-4E38-8077-F8CCF55CFD43}" srcOrd="0" destOrd="1" presId="urn:microsoft.com/office/officeart/2008/layout/TitlePictureLineup"/>
    <dgm:cxn modelId="{24C1A33B-DC18-4B86-A8F9-459D2DEE699E}" type="presOf" srcId="{A11E2ED3-4F7D-4AD6-87F6-A4ECBEB980C4}" destId="{2874F007-0D96-4389-A9A7-45653644DD88}" srcOrd="0" destOrd="2" presId="urn:microsoft.com/office/officeart/2008/layout/TitlePictureLineup"/>
    <dgm:cxn modelId="{1BDA5D8B-6BF6-45F9-BCCC-81B400673813}" type="presOf" srcId="{7999DB94-06D0-4FC1-BDE5-8225A90C99F0}" destId="{DEB12356-9CB8-45D5-B473-E244AEDA8FCE}" srcOrd="0" destOrd="0" presId="urn:microsoft.com/office/officeart/2008/layout/TitlePictureLineup"/>
    <dgm:cxn modelId="{7FBF522D-ADD3-4B60-8C27-2D794C7ED10A}" type="presOf" srcId="{B7F045FB-6D9C-46B9-B3BC-27307A5670FA}" destId="{AEEA5EE5-A7FB-43DF-A1D6-F1551204832C}" srcOrd="0" destOrd="0" presId="urn:microsoft.com/office/officeart/2008/layout/TitlePictureLineup"/>
    <dgm:cxn modelId="{F9D527A5-2175-4CFB-9C61-6856D6587F54}" type="presOf" srcId="{51F94056-A7E8-47E6-8039-B0BC6C82BBA5}" destId="{DEB12356-9CB8-45D5-B473-E244AEDA8FCE}" srcOrd="0" destOrd="2" presId="urn:microsoft.com/office/officeart/2008/layout/TitlePictureLineup"/>
    <dgm:cxn modelId="{D44CE4AC-6733-4093-9533-3DDD8FFE9E06}" type="presOf" srcId="{2886CF18-23AB-470F-9D57-BB40048EC505}" destId="{DEB12356-9CB8-45D5-B473-E244AEDA8FCE}" srcOrd="0" destOrd="3" presId="urn:microsoft.com/office/officeart/2008/layout/TitlePictureLineup"/>
    <dgm:cxn modelId="{DC70FDA4-2F29-4B69-B312-82936DA88DFF}" srcId="{FFB97A36-D3C4-45CE-ADCA-6B3C8BD9EC4A}" destId="{4CF07A9C-6429-4C6A-8BA1-1204240BAF2A}" srcOrd="1" destOrd="0" parTransId="{C5720D11-C757-434B-88B6-D8B1DC4F1988}" sibTransId="{BB8C1169-A2B9-4B92-9AA3-EBFC6D9E61BD}"/>
    <dgm:cxn modelId="{7A04A20C-A461-482B-83FC-292CC0E992E8}" srcId="{E6F40356-B8BC-4C99-8BE4-839EB84DC4DE}" destId="{561385B7-6570-430B-B971-E1FA1DDDD170}" srcOrd="0" destOrd="0" parTransId="{868DB9E1-7BDA-4120-8442-F90C9128A176}" sibTransId="{625A76BE-2A07-4AFB-A4C4-B5D339DEB406}"/>
    <dgm:cxn modelId="{EDBA831A-6B74-41BD-A706-129A11914FDF}" srcId="{D13616C9-C64E-47AC-BA75-A41942D77ABC}" destId="{FFB97A36-D3C4-45CE-ADCA-6B3C8BD9EC4A}" srcOrd="0" destOrd="0" parTransId="{ED434BB3-CA8A-436E-87A8-79DA05B013F3}" sibTransId="{ABF73CCA-442F-402C-B5AC-FE02AD560470}"/>
    <dgm:cxn modelId="{0B0BD601-5721-4B7A-B34D-90650312ADFC}" type="presOf" srcId="{D87E048B-6675-429E-B0F6-0570E5E20EAB}" destId="{4DF49E80-1284-4E38-8077-F8CCF55CFD43}" srcOrd="0" destOrd="2" presId="urn:microsoft.com/office/officeart/2008/layout/TitlePictureLineup"/>
    <dgm:cxn modelId="{700574E6-4748-49C8-8745-DF7160A73BB9}" type="presOf" srcId="{05209AEA-2243-4003-AFD5-009B3B3D0FDA}" destId="{1B9A4041-598E-4939-850A-A4C616CC6608}" srcOrd="0" destOrd="2" presId="urn:microsoft.com/office/officeart/2008/layout/TitlePictureLineup"/>
    <dgm:cxn modelId="{FCA9887C-054D-4276-9656-99694BBA4253}" type="presOf" srcId="{BD32CB7B-F8D0-484A-8B0B-565E2BEECDC9}" destId="{1B9A4041-598E-4939-850A-A4C616CC6608}" srcOrd="0" destOrd="0" presId="urn:microsoft.com/office/officeart/2008/layout/TitlePictureLineup"/>
    <dgm:cxn modelId="{CD7C8E23-2918-44B3-B50A-779AC2925D0B}" srcId="{D13616C9-C64E-47AC-BA75-A41942D77ABC}" destId="{D786023F-554D-44BA-A891-BE8AE83E845D}" srcOrd="1" destOrd="0" parTransId="{305FAE04-867D-4542-809E-A94E4517760A}" sibTransId="{26BEF867-23F0-4262-B111-E5743FEA8FF3}"/>
    <dgm:cxn modelId="{0F3C8B4E-0EC4-49CE-AF20-F70400E61E9C}" type="presOf" srcId="{A07AF6EA-3CBB-46AF-83FE-A33606D13F4F}" destId="{4DF49E80-1284-4E38-8077-F8CCF55CFD43}" srcOrd="0" destOrd="0" presId="urn:microsoft.com/office/officeart/2008/layout/TitlePictureLineup"/>
    <dgm:cxn modelId="{235F34C7-A1A7-47FA-978A-8303C4070903}" type="presOf" srcId="{F0B9C9DE-40D0-481F-B036-66D28CF98A91}" destId="{4DF49E80-1284-4E38-8077-F8CCF55CFD43}" srcOrd="0" destOrd="3" presId="urn:microsoft.com/office/officeart/2008/layout/TitlePictureLineup"/>
    <dgm:cxn modelId="{34026136-01D5-4122-9FC5-F223BB29F51A}" type="presOf" srcId="{D786023F-554D-44BA-A891-BE8AE83E845D}" destId="{C56EB6B8-5883-44A6-B926-0FD24BD6ACFF}" srcOrd="0" destOrd="0" presId="urn:microsoft.com/office/officeart/2008/layout/TitlePictureLineup"/>
    <dgm:cxn modelId="{120D300F-4C82-4849-9B00-569355BF8D50}" srcId="{FFB97A36-D3C4-45CE-ADCA-6B3C8BD9EC4A}" destId="{7999DB94-06D0-4FC1-BDE5-8225A90C99F0}" srcOrd="0" destOrd="0" parTransId="{0313F8D2-3ADB-4E29-9FDA-487CBF9A539C}" sibTransId="{84221BFC-DBB5-45B6-B076-DEBAF26E36A6}"/>
    <dgm:cxn modelId="{FBC56EDB-99FF-48D4-B296-E907DE0FC001}" srcId="{E6F40356-B8BC-4C99-8BE4-839EB84DC4DE}" destId="{A11E2ED3-4F7D-4AD6-87F6-A4ECBEB980C4}" srcOrd="2" destOrd="0" parTransId="{8B70AC8C-4B00-4713-A2FD-CC121EEBEAC4}" sibTransId="{519BC5C4-5E38-4ED1-95BB-2898102E3C7A}"/>
    <dgm:cxn modelId="{37961511-0639-4913-A486-873C8DA59585}" type="presOf" srcId="{B347B63B-8B08-479E-A8D1-B12260E05C7E}" destId="{2874F007-0D96-4389-A9A7-45653644DD88}" srcOrd="0" destOrd="1" presId="urn:microsoft.com/office/officeart/2008/layout/TitlePictureLineup"/>
    <dgm:cxn modelId="{F435F2DF-F2D8-48A1-AFC5-59B581F7C4A1}" srcId="{D786023F-554D-44BA-A891-BE8AE83E845D}" destId="{BD32CB7B-F8D0-484A-8B0B-565E2BEECDC9}" srcOrd="0" destOrd="0" parTransId="{FF49111C-ABA9-469F-98B2-1E2B5F0FFAF8}" sibTransId="{CE789009-4BDB-46D7-8331-CFAD561E0769}"/>
    <dgm:cxn modelId="{E32D5FAC-E954-4FAE-9EF8-1400DA45E6E3}" type="presParOf" srcId="{C0B717DB-05B9-4DFB-B9E8-1B8A37900CE6}" destId="{F1C26A0A-4207-441F-9F11-603A2DEBFCE5}" srcOrd="0" destOrd="0" presId="urn:microsoft.com/office/officeart/2008/layout/TitlePictureLineup"/>
    <dgm:cxn modelId="{CE3661FF-26E2-4AC4-96FD-F8CFDD617BCA}" type="presParOf" srcId="{F1C26A0A-4207-441F-9F11-603A2DEBFCE5}" destId="{65924918-6C37-4E65-BD34-DF0F8A83A6E5}" srcOrd="0" destOrd="0" presId="urn:microsoft.com/office/officeart/2008/layout/TitlePictureLineup"/>
    <dgm:cxn modelId="{F29F5848-6FF1-4D4B-B9AE-E899A3CE631B}" type="presParOf" srcId="{F1C26A0A-4207-441F-9F11-603A2DEBFCE5}" destId="{7A3650FE-8BC5-40F6-9944-6A3DB0289AF4}" srcOrd="1" destOrd="0" presId="urn:microsoft.com/office/officeart/2008/layout/TitlePictureLineup"/>
    <dgm:cxn modelId="{A3B59B67-34F9-489B-88CA-4C805DDEE44F}" type="presParOf" srcId="{F1C26A0A-4207-441F-9F11-603A2DEBFCE5}" destId="{DEB12356-9CB8-45D5-B473-E244AEDA8FCE}" srcOrd="2" destOrd="0" presId="urn:microsoft.com/office/officeart/2008/layout/TitlePictureLineup"/>
    <dgm:cxn modelId="{EEC638AE-9B3C-4948-BF5B-20A2D32F00CE}" type="presParOf" srcId="{F1C26A0A-4207-441F-9F11-603A2DEBFCE5}" destId="{ACBC6C70-D38D-4094-B285-5D5D0369A50E}" srcOrd="3" destOrd="0" presId="urn:microsoft.com/office/officeart/2008/layout/TitlePictureLineup"/>
    <dgm:cxn modelId="{5E711AA8-6EE7-4D9F-92AF-6C199C5CBEE0}" type="presParOf" srcId="{C0B717DB-05B9-4DFB-B9E8-1B8A37900CE6}" destId="{69F1EDAD-1520-43AE-B2B7-F8BC26AE06CE}" srcOrd="1" destOrd="0" presId="urn:microsoft.com/office/officeart/2008/layout/TitlePictureLineup"/>
    <dgm:cxn modelId="{B5B2B366-2FB5-4034-8AD4-CBD53F139B41}" type="presParOf" srcId="{C0B717DB-05B9-4DFB-B9E8-1B8A37900CE6}" destId="{E0F29DEC-D971-498B-BC8B-38E025919E47}" srcOrd="2" destOrd="0" presId="urn:microsoft.com/office/officeart/2008/layout/TitlePictureLineup"/>
    <dgm:cxn modelId="{C6615528-395F-47EF-B942-9207D2B9826E}" type="presParOf" srcId="{E0F29DEC-D971-498B-BC8B-38E025919E47}" destId="{77600CE7-5CE2-40EE-AFA5-58FB93E345E3}" srcOrd="0" destOrd="0" presId="urn:microsoft.com/office/officeart/2008/layout/TitlePictureLineup"/>
    <dgm:cxn modelId="{85FBF7D0-7DB4-4EEE-ADCA-FDA5FBD22A91}" type="presParOf" srcId="{E0F29DEC-D971-498B-BC8B-38E025919E47}" destId="{0A2E82CE-A518-4F98-93BB-CE7842A9EC7B}" srcOrd="1" destOrd="0" presId="urn:microsoft.com/office/officeart/2008/layout/TitlePictureLineup"/>
    <dgm:cxn modelId="{8316304F-EE7C-4D1D-A01A-E83DDC99859B}" type="presParOf" srcId="{E0F29DEC-D971-498B-BC8B-38E025919E47}" destId="{1B9A4041-598E-4939-850A-A4C616CC6608}" srcOrd="2" destOrd="0" presId="urn:microsoft.com/office/officeart/2008/layout/TitlePictureLineup"/>
    <dgm:cxn modelId="{E91C3901-19B1-4C07-9475-BED010B25B60}" type="presParOf" srcId="{E0F29DEC-D971-498B-BC8B-38E025919E47}" destId="{C56EB6B8-5883-44A6-B926-0FD24BD6ACFF}" srcOrd="3" destOrd="0" presId="urn:microsoft.com/office/officeart/2008/layout/TitlePictureLineup"/>
    <dgm:cxn modelId="{AF529C5E-2833-4D58-A908-873F99273380}" type="presParOf" srcId="{C0B717DB-05B9-4DFB-B9E8-1B8A37900CE6}" destId="{FC16322F-A304-4BB1-8D71-09644D341131}" srcOrd="3" destOrd="0" presId="urn:microsoft.com/office/officeart/2008/layout/TitlePictureLineup"/>
    <dgm:cxn modelId="{71A1A740-0BBF-4AC8-B3E5-17BC10377F23}" type="presParOf" srcId="{C0B717DB-05B9-4DFB-B9E8-1B8A37900CE6}" destId="{37B36FD4-DA98-4E00-9745-E893BDD6099C}" srcOrd="4" destOrd="0" presId="urn:microsoft.com/office/officeart/2008/layout/TitlePictureLineup"/>
    <dgm:cxn modelId="{B0CA573D-FAB4-4305-8986-28583341F5A4}" type="presParOf" srcId="{37B36FD4-DA98-4E00-9745-E893BDD6099C}" destId="{5C68B236-8BEB-454E-85E2-A73B7681850C}" srcOrd="0" destOrd="0" presId="urn:microsoft.com/office/officeart/2008/layout/TitlePictureLineup"/>
    <dgm:cxn modelId="{B5143B24-2E1C-4525-8B8B-805BA233BE42}" type="presParOf" srcId="{37B36FD4-DA98-4E00-9745-E893BDD6099C}" destId="{7C6C3379-A279-4490-AB52-FF1BC1E93914}" srcOrd="1" destOrd="0" presId="urn:microsoft.com/office/officeart/2008/layout/TitlePictureLineup"/>
    <dgm:cxn modelId="{6D4DF19F-6861-4352-9574-43E2D671D8D3}" type="presParOf" srcId="{37B36FD4-DA98-4E00-9745-E893BDD6099C}" destId="{4DF49E80-1284-4E38-8077-F8CCF55CFD43}" srcOrd="2" destOrd="0" presId="urn:microsoft.com/office/officeart/2008/layout/TitlePictureLineup"/>
    <dgm:cxn modelId="{0EE487DD-42E7-4857-9142-5A6D8A0B14B1}" type="presParOf" srcId="{37B36FD4-DA98-4E00-9745-E893BDD6099C}" destId="{AEEA5EE5-A7FB-43DF-A1D6-F1551204832C}" srcOrd="3" destOrd="0" presId="urn:microsoft.com/office/officeart/2008/layout/TitlePictureLineup"/>
    <dgm:cxn modelId="{FFC4D4F4-2848-4511-87A2-49A3226602DA}" type="presParOf" srcId="{C0B717DB-05B9-4DFB-B9E8-1B8A37900CE6}" destId="{4BDE9519-8617-4383-8EC5-0063B531B744}" srcOrd="5" destOrd="0" presId="urn:microsoft.com/office/officeart/2008/layout/TitlePictureLineup"/>
    <dgm:cxn modelId="{43B43400-6BDC-4553-84B0-79C00ABC6866}" type="presParOf" srcId="{C0B717DB-05B9-4DFB-B9E8-1B8A37900CE6}" destId="{E194CE2C-D87F-4005-B72B-EF0A21565A8A}" srcOrd="6" destOrd="0" presId="urn:microsoft.com/office/officeart/2008/layout/TitlePictureLineup"/>
    <dgm:cxn modelId="{81A7ED52-447D-4B35-AFB0-1DAB5166618B}" type="presParOf" srcId="{E194CE2C-D87F-4005-B72B-EF0A21565A8A}" destId="{1A092981-B481-4CCB-A2F5-FFE86E6D5E45}" srcOrd="0" destOrd="0" presId="urn:microsoft.com/office/officeart/2008/layout/TitlePictureLineup"/>
    <dgm:cxn modelId="{F485A27F-5B47-4AE9-B561-4BDB4E992146}" type="presParOf" srcId="{E194CE2C-D87F-4005-B72B-EF0A21565A8A}" destId="{FC2EFF0F-2ECA-477A-8BEC-EC7BA06EBB03}" srcOrd="1" destOrd="0" presId="urn:microsoft.com/office/officeart/2008/layout/TitlePictureLineup"/>
    <dgm:cxn modelId="{6927418C-453B-4689-B351-72654F51AAD3}" type="presParOf" srcId="{E194CE2C-D87F-4005-B72B-EF0A21565A8A}" destId="{2874F007-0D96-4389-A9A7-45653644DD88}" srcOrd="2" destOrd="0" presId="urn:microsoft.com/office/officeart/2008/layout/TitlePictureLineup"/>
    <dgm:cxn modelId="{CD6E46CC-65C9-4728-93B0-13EDF6A9B7F4}" type="presParOf" srcId="{E194CE2C-D87F-4005-B72B-EF0A21565A8A}" destId="{E2367964-860C-40C8-A503-7AD1C0F1B5E5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46CFE3-8583-4D25-9162-C88E8FBCF7E6}">
      <dsp:nvSpPr>
        <dsp:cNvPr id="0" name=""/>
        <dsp:cNvSpPr/>
      </dsp:nvSpPr>
      <dsp:spPr>
        <a:xfrm>
          <a:off x="0" y="334476"/>
          <a:ext cx="8280920" cy="4677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229108" rIns="6426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Итоги деятельности ФУМО в системе СПО за 2015-2017 годы</a:t>
          </a:r>
          <a:endParaRPr lang="ru-RU" sz="1100" kern="1200" dirty="0"/>
        </a:p>
      </dsp:txBody>
      <dsp:txXfrm>
        <a:off x="0" y="334476"/>
        <a:ext cx="8280920" cy="467775"/>
      </dsp:txXfrm>
    </dsp:sp>
    <dsp:sp modelId="{EB5D20FB-13A0-4EAD-B5D1-FD4F9F89DE28}">
      <dsp:nvSpPr>
        <dsp:cNvPr id="0" name=""/>
        <dsp:cNvSpPr/>
      </dsp:nvSpPr>
      <dsp:spPr>
        <a:xfrm>
          <a:off x="414046" y="172115"/>
          <a:ext cx="5796644" cy="3247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13 июня 2018 года </a:t>
          </a:r>
          <a:endParaRPr lang="ru-RU" sz="1100" kern="1200" dirty="0"/>
        </a:p>
      </dsp:txBody>
      <dsp:txXfrm>
        <a:off x="414046" y="172115"/>
        <a:ext cx="5796644" cy="324720"/>
      </dsp:txXfrm>
    </dsp:sp>
    <dsp:sp modelId="{6427A7BC-4245-49A2-A4F2-218334F41549}">
      <dsp:nvSpPr>
        <dsp:cNvPr id="0" name=""/>
        <dsp:cNvSpPr/>
      </dsp:nvSpPr>
      <dsp:spPr>
        <a:xfrm>
          <a:off x="0" y="1024011"/>
          <a:ext cx="8280920" cy="4677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229108" rIns="6426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Внедрение технологий проектного управления в деятельность ФУМО в системе СПО</a:t>
          </a:r>
          <a:endParaRPr lang="ru-RU" sz="1100" kern="1200" dirty="0"/>
        </a:p>
      </dsp:txBody>
      <dsp:txXfrm>
        <a:off x="0" y="1024011"/>
        <a:ext cx="8280920" cy="467775"/>
      </dsp:txXfrm>
    </dsp:sp>
    <dsp:sp modelId="{76BF6B67-009A-4448-87F0-39FE47BBCBB5}">
      <dsp:nvSpPr>
        <dsp:cNvPr id="0" name=""/>
        <dsp:cNvSpPr/>
      </dsp:nvSpPr>
      <dsp:spPr>
        <a:xfrm>
          <a:off x="414046" y="861651"/>
          <a:ext cx="5796644" cy="3247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14 июня 2018 года </a:t>
          </a:r>
          <a:endParaRPr lang="ru-RU" sz="1100" kern="1200" dirty="0"/>
        </a:p>
      </dsp:txBody>
      <dsp:txXfrm>
        <a:off x="414046" y="861651"/>
        <a:ext cx="5796644" cy="324720"/>
      </dsp:txXfrm>
    </dsp:sp>
    <dsp:sp modelId="{347FCA6B-211E-43FA-8601-668FCDEDD581}">
      <dsp:nvSpPr>
        <dsp:cNvPr id="0" name=""/>
        <dsp:cNvSpPr/>
      </dsp:nvSpPr>
      <dsp:spPr>
        <a:xfrm>
          <a:off x="0" y="1713546"/>
          <a:ext cx="8280920" cy="4677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229108" rIns="6426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Опыт эффективного функционирования ФУМО в системе СПО</a:t>
          </a:r>
          <a:endParaRPr lang="ru-RU" sz="1100" kern="1200" dirty="0"/>
        </a:p>
      </dsp:txBody>
      <dsp:txXfrm>
        <a:off x="0" y="1713546"/>
        <a:ext cx="8280920" cy="467775"/>
      </dsp:txXfrm>
    </dsp:sp>
    <dsp:sp modelId="{335A2AC7-0F8C-420B-AEAB-AC43B7C09752}">
      <dsp:nvSpPr>
        <dsp:cNvPr id="0" name=""/>
        <dsp:cNvSpPr/>
      </dsp:nvSpPr>
      <dsp:spPr>
        <a:xfrm>
          <a:off x="414046" y="1551186"/>
          <a:ext cx="5796644" cy="3247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15 июня 2018 года </a:t>
          </a:r>
          <a:endParaRPr lang="ru-RU" sz="1100" kern="1200" dirty="0"/>
        </a:p>
      </dsp:txBody>
      <dsp:txXfrm>
        <a:off x="414046" y="1551186"/>
        <a:ext cx="5796644" cy="324720"/>
      </dsp:txXfrm>
    </dsp:sp>
    <dsp:sp modelId="{4A83F3C2-947E-4F4E-8170-2F539011F398}">
      <dsp:nvSpPr>
        <dsp:cNvPr id="0" name=""/>
        <dsp:cNvSpPr/>
      </dsp:nvSpPr>
      <dsp:spPr>
        <a:xfrm>
          <a:off x="0" y="2403081"/>
          <a:ext cx="8280920" cy="4677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229108" rIns="6426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Проектирование образовательных программ СПО на основе примерных основных образовательных программ</a:t>
          </a:r>
          <a:endParaRPr lang="ru-RU" sz="1100" kern="1200" dirty="0"/>
        </a:p>
      </dsp:txBody>
      <dsp:txXfrm>
        <a:off x="0" y="2403081"/>
        <a:ext cx="8280920" cy="467775"/>
      </dsp:txXfrm>
    </dsp:sp>
    <dsp:sp modelId="{66250617-5FA2-4A13-882F-F7765C798A1E}">
      <dsp:nvSpPr>
        <dsp:cNvPr id="0" name=""/>
        <dsp:cNvSpPr/>
      </dsp:nvSpPr>
      <dsp:spPr>
        <a:xfrm>
          <a:off x="414046" y="2240721"/>
          <a:ext cx="5796644" cy="3247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18 июня 2018 года </a:t>
          </a:r>
          <a:endParaRPr lang="ru-RU" sz="1100" kern="1200" dirty="0"/>
        </a:p>
      </dsp:txBody>
      <dsp:txXfrm>
        <a:off x="414046" y="2240721"/>
        <a:ext cx="5796644" cy="324720"/>
      </dsp:txXfrm>
    </dsp:sp>
    <dsp:sp modelId="{608133CB-8508-48EB-A0BF-D31778F4CA24}">
      <dsp:nvSpPr>
        <dsp:cNvPr id="0" name=""/>
        <dsp:cNvSpPr/>
      </dsp:nvSpPr>
      <dsp:spPr>
        <a:xfrm>
          <a:off x="0" y="3092616"/>
          <a:ext cx="8280920" cy="6237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229108" rIns="6426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Проектирование основных профессиональных образовательных программ профессионального обучения на основе профессиональных стандартов</a:t>
          </a:r>
          <a:endParaRPr lang="ru-RU" sz="1100" kern="1200" dirty="0"/>
        </a:p>
      </dsp:txBody>
      <dsp:txXfrm>
        <a:off x="0" y="3092616"/>
        <a:ext cx="8280920" cy="623700"/>
      </dsp:txXfrm>
    </dsp:sp>
    <dsp:sp modelId="{7C964D90-BC05-4207-A096-FDCAB1026DB1}">
      <dsp:nvSpPr>
        <dsp:cNvPr id="0" name=""/>
        <dsp:cNvSpPr/>
      </dsp:nvSpPr>
      <dsp:spPr>
        <a:xfrm>
          <a:off x="414046" y="2930256"/>
          <a:ext cx="5796644" cy="3247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19 июня 2018 года </a:t>
          </a:r>
          <a:endParaRPr lang="ru-RU" sz="1100" kern="1200" dirty="0"/>
        </a:p>
      </dsp:txBody>
      <dsp:txXfrm>
        <a:off x="414046" y="2930256"/>
        <a:ext cx="5796644" cy="3247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924918-6C37-4E65-BD34-DF0F8A83A6E5}">
      <dsp:nvSpPr>
        <dsp:cNvPr id="0" name=""/>
        <dsp:cNvSpPr/>
      </dsp:nvSpPr>
      <dsp:spPr>
        <a:xfrm>
          <a:off x="4203" y="439456"/>
          <a:ext cx="0" cy="3215989"/>
        </a:xfrm>
        <a:prstGeom prst="lin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650FE-8BC5-40F6-9944-6A3DB0289AF4}">
      <dsp:nvSpPr>
        <dsp:cNvPr id="0" name=""/>
        <dsp:cNvSpPr/>
      </dsp:nvSpPr>
      <dsp:spPr>
        <a:xfrm>
          <a:off x="93536" y="546656"/>
          <a:ext cx="1691431" cy="144719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12356-9CB8-45D5-B473-E244AEDA8FCE}">
      <dsp:nvSpPr>
        <dsp:cNvPr id="0" name=""/>
        <dsp:cNvSpPr/>
      </dsp:nvSpPr>
      <dsp:spPr>
        <a:xfrm>
          <a:off x="93536" y="1993851"/>
          <a:ext cx="1691431" cy="1661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+7</a:t>
          </a:r>
          <a:r>
            <a:rPr lang="ru-RU" sz="1400" b="0" i="0" u="none" kern="1200" dirty="0" smtClean="0"/>
            <a:t>(495)909-90-90</a:t>
          </a:r>
          <a:endParaRPr lang="ru-RU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+7</a:t>
          </a:r>
          <a:r>
            <a:rPr lang="ru-RU" sz="1400" b="0" i="0" u="none" kern="1200" dirty="0" smtClean="0"/>
            <a:t>(495)2-800-800</a:t>
          </a:r>
          <a:endParaRPr lang="ru-RU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u="sng" kern="1200" dirty="0" smtClean="0"/>
            <a:t>moscow.rutaxi.ru</a:t>
          </a:r>
          <a:endParaRPr lang="ru-RU" sz="1600" u="sng" kern="1200" dirty="0"/>
        </a:p>
      </dsp:txBody>
      <dsp:txXfrm>
        <a:off x="93536" y="1993851"/>
        <a:ext cx="1691431" cy="1661594"/>
      </dsp:txXfrm>
    </dsp:sp>
    <dsp:sp modelId="{ACBC6C70-D38D-4094-B285-5D5D0369A50E}">
      <dsp:nvSpPr>
        <dsp:cNvPr id="0" name=""/>
        <dsp:cNvSpPr/>
      </dsp:nvSpPr>
      <dsp:spPr>
        <a:xfrm>
          <a:off x="4203" y="82124"/>
          <a:ext cx="1786660" cy="35733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Такси «Везёт»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4203" y="82124"/>
        <a:ext cx="1786660" cy="357332"/>
      </dsp:txXfrm>
    </dsp:sp>
    <dsp:sp modelId="{77600CE7-5CE2-40EE-AFA5-58FB93E345E3}">
      <dsp:nvSpPr>
        <dsp:cNvPr id="0" name=""/>
        <dsp:cNvSpPr/>
      </dsp:nvSpPr>
      <dsp:spPr>
        <a:xfrm>
          <a:off x="2190156" y="439456"/>
          <a:ext cx="0" cy="3215989"/>
        </a:xfrm>
        <a:prstGeom prst="lin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E82CE-A518-4F98-93BB-CE7842A9EC7B}">
      <dsp:nvSpPr>
        <dsp:cNvPr id="0" name=""/>
        <dsp:cNvSpPr/>
      </dsp:nvSpPr>
      <dsp:spPr>
        <a:xfrm>
          <a:off x="2279489" y="546656"/>
          <a:ext cx="1691431" cy="1447195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A4041-598E-4939-850A-A4C616CC6608}">
      <dsp:nvSpPr>
        <dsp:cNvPr id="0" name=""/>
        <dsp:cNvSpPr/>
      </dsp:nvSpPr>
      <dsp:spPr>
        <a:xfrm>
          <a:off x="2279489" y="1993851"/>
          <a:ext cx="1691431" cy="1661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+7(495)743-98-80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+7(499)755-70-90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u="sng" kern="1200" dirty="0" smtClean="0">
              <a:solidFill>
                <a:schemeClr val="tx1"/>
              </a:solidFill>
            </a:rPr>
            <a:t>taxi755.ru</a:t>
          </a:r>
          <a:endParaRPr lang="ru-RU" sz="1600" u="sng" kern="1200" dirty="0">
            <a:solidFill>
              <a:schemeClr val="tx1"/>
            </a:solidFill>
          </a:endParaRPr>
        </a:p>
      </dsp:txBody>
      <dsp:txXfrm>
        <a:off x="2279489" y="1993851"/>
        <a:ext cx="1691431" cy="1661594"/>
      </dsp:txXfrm>
    </dsp:sp>
    <dsp:sp modelId="{C56EB6B8-5883-44A6-B926-0FD24BD6ACFF}">
      <dsp:nvSpPr>
        <dsp:cNvPr id="0" name=""/>
        <dsp:cNvSpPr/>
      </dsp:nvSpPr>
      <dsp:spPr>
        <a:xfrm>
          <a:off x="2190156" y="82124"/>
          <a:ext cx="1786660" cy="35733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Служба «755» такси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2190156" y="82124"/>
        <a:ext cx="1786660" cy="357332"/>
      </dsp:txXfrm>
    </dsp:sp>
    <dsp:sp modelId="{5C68B236-8BEB-454E-85E2-A73B7681850C}">
      <dsp:nvSpPr>
        <dsp:cNvPr id="0" name=""/>
        <dsp:cNvSpPr/>
      </dsp:nvSpPr>
      <dsp:spPr>
        <a:xfrm>
          <a:off x="4376110" y="439456"/>
          <a:ext cx="0" cy="3215989"/>
        </a:xfrm>
        <a:prstGeom prst="lin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C3379-A279-4490-AB52-FF1BC1E93914}">
      <dsp:nvSpPr>
        <dsp:cNvPr id="0" name=""/>
        <dsp:cNvSpPr/>
      </dsp:nvSpPr>
      <dsp:spPr>
        <a:xfrm>
          <a:off x="4465443" y="546656"/>
          <a:ext cx="1691431" cy="1447195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49E80-1284-4E38-8077-F8CCF55CFD43}">
      <dsp:nvSpPr>
        <dsp:cNvPr id="0" name=""/>
        <dsp:cNvSpPr/>
      </dsp:nvSpPr>
      <dsp:spPr>
        <a:xfrm>
          <a:off x="4465443" y="1993851"/>
          <a:ext cx="1691431" cy="1661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+</a:t>
          </a:r>
          <a:r>
            <a:rPr lang="ru-RU" sz="1400" b="0" i="0" kern="1200" dirty="0" smtClean="0"/>
            <a:t>7(495)221-89-81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u="sng" kern="1200" dirty="0" err="1" smtClean="0"/>
            <a:t>taxi-deshevoe.ru</a:t>
          </a:r>
          <a:endParaRPr lang="ru-RU" sz="1400" u="sng" kern="1200" dirty="0"/>
        </a:p>
      </dsp:txBody>
      <dsp:txXfrm>
        <a:off x="4465443" y="1993851"/>
        <a:ext cx="1691431" cy="1661594"/>
      </dsp:txXfrm>
    </dsp:sp>
    <dsp:sp modelId="{AEEA5EE5-A7FB-43DF-A1D6-F1551204832C}">
      <dsp:nvSpPr>
        <dsp:cNvPr id="0" name=""/>
        <dsp:cNvSpPr/>
      </dsp:nvSpPr>
      <dsp:spPr>
        <a:xfrm>
          <a:off x="4376110" y="82124"/>
          <a:ext cx="1786660" cy="35733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Такси «Экспресс»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4376110" y="82124"/>
        <a:ext cx="1786660" cy="357332"/>
      </dsp:txXfrm>
    </dsp:sp>
    <dsp:sp modelId="{1A092981-B481-4CCB-A2F5-FFE86E6D5E45}">
      <dsp:nvSpPr>
        <dsp:cNvPr id="0" name=""/>
        <dsp:cNvSpPr/>
      </dsp:nvSpPr>
      <dsp:spPr>
        <a:xfrm>
          <a:off x="6562063" y="439456"/>
          <a:ext cx="0" cy="3215989"/>
        </a:xfrm>
        <a:prstGeom prst="lin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EFF0F-2ECA-477A-8BEC-EC7BA06EBB03}">
      <dsp:nvSpPr>
        <dsp:cNvPr id="0" name=""/>
        <dsp:cNvSpPr/>
      </dsp:nvSpPr>
      <dsp:spPr>
        <a:xfrm>
          <a:off x="6651396" y="546656"/>
          <a:ext cx="1691431" cy="1447195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4F007-0D96-4389-A9A7-45653644DD88}">
      <dsp:nvSpPr>
        <dsp:cNvPr id="0" name=""/>
        <dsp:cNvSpPr/>
      </dsp:nvSpPr>
      <dsp:spPr>
        <a:xfrm>
          <a:off x="6651396" y="1993851"/>
          <a:ext cx="1691431" cy="1661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+</a:t>
          </a:r>
          <a:r>
            <a:rPr lang="ru-RU" sz="1400" b="0" i="0" kern="1200" dirty="0" smtClean="0"/>
            <a:t>7(495)500-05-00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u="none" kern="1200" dirty="0" smtClean="0"/>
            <a:t>   </a:t>
          </a:r>
          <a:r>
            <a:rPr lang="en-US" sz="1400" u="sng" kern="1200" dirty="0" smtClean="0"/>
            <a:t>500-0-500.ru</a:t>
          </a:r>
          <a:endParaRPr lang="ru-RU" sz="1400" u="sng" kern="1200" dirty="0"/>
        </a:p>
      </dsp:txBody>
      <dsp:txXfrm>
        <a:off x="6651396" y="1993851"/>
        <a:ext cx="1691431" cy="1661594"/>
      </dsp:txXfrm>
    </dsp:sp>
    <dsp:sp modelId="{E2367964-860C-40C8-A503-7AD1C0F1B5E5}">
      <dsp:nvSpPr>
        <dsp:cNvPr id="0" name=""/>
        <dsp:cNvSpPr/>
      </dsp:nvSpPr>
      <dsp:spPr>
        <a:xfrm>
          <a:off x="6562063" y="82124"/>
          <a:ext cx="1786660" cy="35733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Такси Элит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6562063" y="82124"/>
        <a:ext cx="1786660" cy="357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6E2F1-DB6C-41DD-BD3B-6BB28E8F6534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AFF34-37A7-4DFC-85FB-0A0C073C3C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985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664E4-FCE8-4413-A623-CBBCA8CD20E2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AD4CA-5EBE-480C-9C15-AEB99C6EB3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42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2337956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309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9073" y="1444247"/>
            <a:ext cx="2338600" cy="1055807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400422" y="1444247"/>
            <a:ext cx="2338600" cy="1055807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881772" y="1444247"/>
            <a:ext cx="2338600" cy="1055807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19073" y="3158747"/>
            <a:ext cx="2338600" cy="1055807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400422" y="3158747"/>
            <a:ext cx="2338600" cy="1055807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881772" y="3158747"/>
            <a:ext cx="2338600" cy="1055807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7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13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19568" y="1619904"/>
            <a:ext cx="2338600" cy="2301626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419125" y="1619904"/>
            <a:ext cx="2338600" cy="2301626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18683" y="1619904"/>
            <a:ext cx="2338600" cy="2301626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67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257673" y="267005"/>
            <a:ext cx="2628656" cy="1023546"/>
          </a:xfrm>
          <a:prstGeom prst="rect">
            <a:avLst/>
          </a:prstGeom>
        </p:spPr>
        <p:txBody>
          <a:bodyPr vert="horz" wrap="none" lIns="91438" tIns="45719" rIns="91438" bIns="4571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4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74936" y="1619904"/>
            <a:ext cx="3289247" cy="2519836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727864" y="1619904"/>
            <a:ext cx="3289247" cy="2519836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69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40980" y="1888863"/>
            <a:ext cx="610300" cy="6103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239004" y="1888863"/>
            <a:ext cx="610300" cy="6103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291058" y="1888863"/>
            <a:ext cx="610300" cy="6103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251486" y="1888863"/>
            <a:ext cx="610300" cy="6103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66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2" hasCustomPrompt="1"/>
          </p:nvPr>
        </p:nvSpPr>
        <p:spPr>
          <a:xfrm>
            <a:off x="723278" y="1537763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723278" y="2561327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723278" y="3577997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 hasCustomPrompt="1"/>
          </p:nvPr>
        </p:nvSpPr>
        <p:spPr>
          <a:xfrm>
            <a:off x="3276907" y="1537763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3276907" y="2561327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 hasCustomPrompt="1"/>
          </p:nvPr>
        </p:nvSpPr>
        <p:spPr>
          <a:xfrm>
            <a:off x="3276907" y="3577997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8" hasCustomPrompt="1"/>
          </p:nvPr>
        </p:nvSpPr>
        <p:spPr>
          <a:xfrm>
            <a:off x="5830536" y="1537763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 hasCustomPrompt="1"/>
          </p:nvPr>
        </p:nvSpPr>
        <p:spPr>
          <a:xfrm>
            <a:off x="5830536" y="2561327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5830536" y="3577997"/>
            <a:ext cx="832321" cy="83187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" fmla="*/ 688166 w 2253938"/>
              <a:gd name="connsiteY0" fmla="*/ 3720987 h 3720987"/>
              <a:gd name="connsiteX1" fmla="*/ 2253938 w 2253938"/>
              <a:gd name="connsiteY1" fmla="*/ 3720987 h 3720987"/>
              <a:gd name="connsiteX2" fmla="*/ 688166 w 2253938"/>
              <a:gd name="connsiteY2" fmla="*/ 3720987 h 3720987"/>
              <a:gd name="connsiteX3" fmla="*/ 46127 w 2253938"/>
              <a:gd name="connsiteY3" fmla="*/ 0 h 3720987"/>
              <a:gd name="connsiteX4" fmla="*/ 1670834 w 2253938"/>
              <a:gd name="connsiteY4" fmla="*/ 0 h 3720987"/>
              <a:gd name="connsiteX5" fmla="*/ 1670834 w 2253938"/>
              <a:gd name="connsiteY5" fmla="*/ 1274220 h 3720987"/>
              <a:gd name="connsiteX6" fmla="*/ 46127 w 2253938"/>
              <a:gd name="connsiteY6" fmla="*/ 1274220 h 3720987"/>
              <a:gd name="connsiteX7" fmla="*/ 0 w 2253938"/>
              <a:gd name="connsiteY7" fmla="*/ 1228093 h 3720987"/>
              <a:gd name="connsiteX8" fmla="*/ 0 w 2253938"/>
              <a:gd name="connsiteY8" fmla="*/ 46127 h 3720987"/>
              <a:gd name="connsiteX9" fmla="*/ 46127 w 2253938"/>
              <a:gd name="connsiteY9" fmla="*/ 0 h 3720987"/>
              <a:gd name="connsiteX0" fmla="*/ 46127 w 1670834"/>
              <a:gd name="connsiteY0" fmla="*/ 0 h 1274220"/>
              <a:gd name="connsiteX1" fmla="*/ 1670834 w 1670834"/>
              <a:gd name="connsiteY1" fmla="*/ 0 h 1274220"/>
              <a:gd name="connsiteX2" fmla="*/ 1670834 w 1670834"/>
              <a:gd name="connsiteY2" fmla="*/ 1274220 h 1274220"/>
              <a:gd name="connsiteX3" fmla="*/ 46127 w 1670834"/>
              <a:gd name="connsiteY3" fmla="*/ 1274220 h 1274220"/>
              <a:gd name="connsiteX4" fmla="*/ 0 w 1670834"/>
              <a:gd name="connsiteY4" fmla="*/ 1228093 h 1274220"/>
              <a:gd name="connsiteX5" fmla="*/ 0 w 1670834"/>
              <a:gd name="connsiteY5" fmla="*/ 46127 h 1274220"/>
              <a:gd name="connsiteX6" fmla="*/ 46127 w 1670834"/>
              <a:gd name="connsiteY6" fmla="*/ 0 h 127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9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06209" y="1803892"/>
            <a:ext cx="1025463" cy="102546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68824" y="1803892"/>
            <a:ext cx="1025463" cy="102546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031439" y="1803892"/>
            <a:ext cx="1025463" cy="102546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94052" y="1803892"/>
            <a:ext cx="1025463" cy="102546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80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1212" y="101945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1212" y="1779374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1212" y="3456803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8538" y="101945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8538" y="3456803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25864" y="101945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5864" y="1779374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25864" y="3456803"/>
            <a:ext cx="2914685" cy="1584753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48087" y="1686698"/>
            <a:ext cx="3255587" cy="1770105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0" dist="127000" dir="5400000" algn="t" rotWithShape="0">
              <a:prstClr val="black">
                <a:alpha val="12000"/>
              </a:prstClr>
            </a:outerShdw>
          </a:effectLst>
        </p:spPr>
        <p:txBody>
          <a:bodyPr lIns="68579" tIns="34289" rIns="68579" bIns="34289"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575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1441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15566"/>
            <a:ext cx="1909877" cy="3893717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60460" y="1411241"/>
            <a:ext cx="1645610" cy="292131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80" tIns="34290" rIns="68580" bIns="34290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847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71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759363" y="1706137"/>
            <a:ext cx="1345862" cy="1345862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880300" y="1706137"/>
            <a:ext cx="1345862" cy="1345862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01234" y="1706137"/>
            <a:ext cx="1345862" cy="1345862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02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/>
          <p:cNvSpPr/>
          <p:nvPr userDrawn="1"/>
        </p:nvSpPr>
        <p:spPr>
          <a:xfrm>
            <a:off x="179512" y="235024"/>
            <a:ext cx="3785828" cy="4712990"/>
          </a:xfrm>
          <a:prstGeom prst="roundRect">
            <a:avLst>
              <a:gd name="adj" fmla="val 123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 userDrawn="1"/>
        </p:nvSpPr>
        <p:spPr>
          <a:xfrm>
            <a:off x="251520" y="432515"/>
            <a:ext cx="2202626" cy="5550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ФИО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 userDrawn="1"/>
        </p:nvSpPr>
        <p:spPr>
          <a:xfrm>
            <a:off x="251520" y="1357771"/>
            <a:ext cx="2202626" cy="3498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b="0" dirty="0" smtClean="0">
                <a:solidFill>
                  <a:schemeClr val="tx1">
                    <a:alpha val="50000"/>
                  </a:schemeClr>
                </a:solidFill>
                <a:latin typeface="+mn-lt"/>
                <a:ea typeface="Roboto Light" charset="0"/>
                <a:cs typeface="Roboto Light" charset="0"/>
              </a:rPr>
              <a:t>ТЕКСТ</a:t>
            </a:r>
            <a:endParaRPr lang="en-US" sz="500" b="0" dirty="0">
              <a:solidFill>
                <a:schemeClr val="tx1">
                  <a:alpha val="50000"/>
                </a:schemeClr>
              </a:solidFill>
              <a:latin typeface="+mn-lt"/>
              <a:ea typeface="Roboto Light" charset="0"/>
              <a:cs typeface="Roboto Light" charset="0"/>
            </a:endParaRPr>
          </a:p>
        </p:txBody>
      </p:sp>
      <p:sp>
        <p:nvSpPr>
          <p:cNvPr id="11" name="Title 3"/>
          <p:cNvSpPr txBox="1">
            <a:spLocks/>
          </p:cNvSpPr>
          <p:nvPr userDrawn="1"/>
        </p:nvSpPr>
        <p:spPr>
          <a:xfrm>
            <a:off x="251520" y="1995686"/>
            <a:ext cx="3295358" cy="2386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ru-RU" sz="1200" b="0" dirty="0" smtClean="0">
                <a:solidFill>
                  <a:schemeClr val="tx1">
                    <a:alpha val="70000"/>
                  </a:schemeClr>
                </a:solidFill>
                <a:latin typeface="+mn-lt"/>
                <a:ea typeface="Roboto Light" charset="0"/>
                <a:cs typeface="Roboto Light" charset="0"/>
              </a:rPr>
              <a:t>Текст</a:t>
            </a:r>
            <a:endParaRPr lang="ru-RU" sz="1200" b="0" dirty="0">
              <a:solidFill>
                <a:schemeClr val="tx1">
                  <a:alpha val="70000"/>
                </a:schemeClr>
              </a:solidFill>
              <a:latin typeface="+mn-lt"/>
              <a:ea typeface="Roboto Light" charset="0"/>
              <a:cs typeface="Roboto Light" charset="0"/>
            </a:endParaRPr>
          </a:p>
        </p:txBody>
      </p:sp>
      <p:cxnSp>
        <p:nvCxnSpPr>
          <p:cNvPr id="12" name="Straight Connector 10"/>
          <p:cNvCxnSpPr/>
          <p:nvPr userDrawn="1"/>
        </p:nvCxnSpPr>
        <p:spPr>
          <a:xfrm>
            <a:off x="179512" y="1961778"/>
            <a:ext cx="3785828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 userDrawn="1"/>
        </p:nvSpPr>
        <p:spPr>
          <a:xfrm>
            <a:off x="179512" y="1177835"/>
            <a:ext cx="115657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соседними углами 13"/>
          <p:cNvSpPr/>
          <p:nvPr userDrawn="1"/>
        </p:nvSpPr>
        <p:spPr>
          <a:xfrm flipV="1">
            <a:off x="179512" y="4227934"/>
            <a:ext cx="3785828" cy="720080"/>
          </a:xfrm>
          <a:prstGeom prst="round2SameRect">
            <a:avLst>
              <a:gd name="adj1" fmla="val 6788"/>
              <a:gd name="adj2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313627"/>
            <a:ext cx="1441145" cy="548694"/>
          </a:xfrm>
          <a:prstGeom prst="rect">
            <a:avLst/>
          </a:prstGeom>
        </p:spPr>
      </p:pic>
      <p:sp>
        <p:nvSpPr>
          <p:cNvPr id="16" name="Рисунок 4"/>
          <p:cNvSpPr>
            <a:spLocks noGrp="1"/>
          </p:cNvSpPr>
          <p:nvPr>
            <p:ph type="pic" sz="quarter" idx="10"/>
          </p:nvPr>
        </p:nvSpPr>
        <p:spPr>
          <a:xfrm>
            <a:off x="2267744" y="267494"/>
            <a:ext cx="1656184" cy="1631156"/>
          </a:xfrm>
          <a:prstGeom prst="rect">
            <a:avLst/>
          </a:prstGeom>
        </p:spPr>
      </p:sp>
      <p:sp>
        <p:nvSpPr>
          <p:cNvPr id="17" name="Прямоугольник 16"/>
          <p:cNvSpPr/>
          <p:nvPr userDrawn="1"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977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5364088" y="915566"/>
            <a:ext cx="3258284" cy="3590179"/>
          </a:xfrm>
          <a:custGeom>
            <a:avLst/>
            <a:gdLst>
              <a:gd name="connsiteX0" fmla="*/ 36326 w 7804115"/>
              <a:gd name="connsiteY0" fmla="*/ 864574 h 4786905"/>
              <a:gd name="connsiteX1" fmla="*/ 2552826 w 7804115"/>
              <a:gd name="connsiteY1" fmla="*/ 864574 h 4786905"/>
              <a:gd name="connsiteX2" fmla="*/ 2589152 w 7804115"/>
              <a:gd name="connsiteY2" fmla="*/ 900900 h 4786905"/>
              <a:gd name="connsiteX3" fmla="*/ 2589152 w 7804115"/>
              <a:gd name="connsiteY3" fmla="*/ 3922330 h 4786905"/>
              <a:gd name="connsiteX4" fmla="*/ 0 w 7804115"/>
              <a:gd name="connsiteY4" fmla="*/ 3922330 h 4786905"/>
              <a:gd name="connsiteX5" fmla="*/ 0 w 7804115"/>
              <a:gd name="connsiteY5" fmla="*/ 900900 h 4786905"/>
              <a:gd name="connsiteX6" fmla="*/ 36326 w 7804115"/>
              <a:gd name="connsiteY6" fmla="*/ 864574 h 4786905"/>
              <a:gd name="connsiteX7" fmla="*/ 3459736 w 7804115"/>
              <a:gd name="connsiteY7" fmla="*/ 0 h 4786905"/>
              <a:gd name="connsiteX8" fmla="*/ 7786607 w 7804115"/>
              <a:gd name="connsiteY8" fmla="*/ 0 h 4786905"/>
              <a:gd name="connsiteX9" fmla="*/ 7804115 w 7804115"/>
              <a:gd name="connsiteY9" fmla="*/ 17508 h 4786905"/>
              <a:gd name="connsiteX10" fmla="*/ 7804115 w 7804115"/>
              <a:gd name="connsiteY10" fmla="*/ 4769397 h 4786905"/>
              <a:gd name="connsiteX11" fmla="*/ 7786607 w 7804115"/>
              <a:gd name="connsiteY11" fmla="*/ 4786905 h 4786905"/>
              <a:gd name="connsiteX12" fmla="*/ 3459736 w 7804115"/>
              <a:gd name="connsiteY12" fmla="*/ 4786905 h 4786905"/>
              <a:gd name="connsiteX0" fmla="*/ 36326 w 7804115"/>
              <a:gd name="connsiteY0" fmla="*/ 864574 h 4786905"/>
              <a:gd name="connsiteX1" fmla="*/ 2552826 w 7804115"/>
              <a:gd name="connsiteY1" fmla="*/ 864574 h 4786905"/>
              <a:gd name="connsiteX2" fmla="*/ 2589152 w 7804115"/>
              <a:gd name="connsiteY2" fmla="*/ 3922330 h 4786905"/>
              <a:gd name="connsiteX3" fmla="*/ 0 w 7804115"/>
              <a:gd name="connsiteY3" fmla="*/ 3922330 h 4786905"/>
              <a:gd name="connsiteX4" fmla="*/ 0 w 7804115"/>
              <a:gd name="connsiteY4" fmla="*/ 900900 h 4786905"/>
              <a:gd name="connsiteX5" fmla="*/ 36326 w 7804115"/>
              <a:gd name="connsiteY5" fmla="*/ 864574 h 4786905"/>
              <a:gd name="connsiteX6" fmla="*/ 3459736 w 7804115"/>
              <a:gd name="connsiteY6" fmla="*/ 0 h 4786905"/>
              <a:gd name="connsiteX7" fmla="*/ 7786607 w 7804115"/>
              <a:gd name="connsiteY7" fmla="*/ 0 h 4786905"/>
              <a:gd name="connsiteX8" fmla="*/ 7804115 w 7804115"/>
              <a:gd name="connsiteY8" fmla="*/ 17508 h 4786905"/>
              <a:gd name="connsiteX9" fmla="*/ 7804115 w 7804115"/>
              <a:gd name="connsiteY9" fmla="*/ 4769397 h 4786905"/>
              <a:gd name="connsiteX10" fmla="*/ 7786607 w 7804115"/>
              <a:gd name="connsiteY10" fmla="*/ 4786905 h 4786905"/>
              <a:gd name="connsiteX11" fmla="*/ 3459736 w 7804115"/>
              <a:gd name="connsiteY11" fmla="*/ 4786905 h 4786905"/>
              <a:gd name="connsiteX12" fmla="*/ 3459736 w 7804115"/>
              <a:gd name="connsiteY12" fmla="*/ 0 h 4786905"/>
              <a:gd name="connsiteX0" fmla="*/ 36326 w 7804115"/>
              <a:gd name="connsiteY0" fmla="*/ 864574 h 4786905"/>
              <a:gd name="connsiteX1" fmla="*/ 2589152 w 7804115"/>
              <a:gd name="connsiteY1" fmla="*/ 3922330 h 4786905"/>
              <a:gd name="connsiteX2" fmla="*/ 0 w 7804115"/>
              <a:gd name="connsiteY2" fmla="*/ 3922330 h 4786905"/>
              <a:gd name="connsiteX3" fmla="*/ 0 w 7804115"/>
              <a:gd name="connsiteY3" fmla="*/ 900900 h 4786905"/>
              <a:gd name="connsiteX4" fmla="*/ 36326 w 7804115"/>
              <a:gd name="connsiteY4" fmla="*/ 864574 h 4786905"/>
              <a:gd name="connsiteX5" fmla="*/ 3459736 w 7804115"/>
              <a:gd name="connsiteY5" fmla="*/ 0 h 4786905"/>
              <a:gd name="connsiteX6" fmla="*/ 7786607 w 7804115"/>
              <a:gd name="connsiteY6" fmla="*/ 0 h 4786905"/>
              <a:gd name="connsiteX7" fmla="*/ 7804115 w 7804115"/>
              <a:gd name="connsiteY7" fmla="*/ 17508 h 4786905"/>
              <a:gd name="connsiteX8" fmla="*/ 7804115 w 7804115"/>
              <a:gd name="connsiteY8" fmla="*/ 4769397 h 4786905"/>
              <a:gd name="connsiteX9" fmla="*/ 7786607 w 7804115"/>
              <a:gd name="connsiteY9" fmla="*/ 4786905 h 4786905"/>
              <a:gd name="connsiteX10" fmla="*/ 3459736 w 7804115"/>
              <a:gd name="connsiteY10" fmla="*/ 4786905 h 4786905"/>
              <a:gd name="connsiteX11" fmla="*/ 3459736 w 7804115"/>
              <a:gd name="connsiteY11" fmla="*/ 0 h 4786905"/>
              <a:gd name="connsiteX0" fmla="*/ 36326 w 7804115"/>
              <a:gd name="connsiteY0" fmla="*/ 864574 h 4786905"/>
              <a:gd name="connsiteX1" fmla="*/ 0 w 7804115"/>
              <a:gd name="connsiteY1" fmla="*/ 3922330 h 4786905"/>
              <a:gd name="connsiteX2" fmla="*/ 0 w 7804115"/>
              <a:gd name="connsiteY2" fmla="*/ 900900 h 4786905"/>
              <a:gd name="connsiteX3" fmla="*/ 36326 w 7804115"/>
              <a:gd name="connsiteY3" fmla="*/ 864574 h 4786905"/>
              <a:gd name="connsiteX4" fmla="*/ 3459736 w 7804115"/>
              <a:gd name="connsiteY4" fmla="*/ 0 h 4786905"/>
              <a:gd name="connsiteX5" fmla="*/ 7786607 w 7804115"/>
              <a:gd name="connsiteY5" fmla="*/ 0 h 4786905"/>
              <a:gd name="connsiteX6" fmla="*/ 7804115 w 7804115"/>
              <a:gd name="connsiteY6" fmla="*/ 17508 h 4786905"/>
              <a:gd name="connsiteX7" fmla="*/ 7804115 w 7804115"/>
              <a:gd name="connsiteY7" fmla="*/ 4769397 h 4786905"/>
              <a:gd name="connsiteX8" fmla="*/ 7786607 w 7804115"/>
              <a:gd name="connsiteY8" fmla="*/ 4786905 h 4786905"/>
              <a:gd name="connsiteX9" fmla="*/ 3459736 w 7804115"/>
              <a:gd name="connsiteY9" fmla="*/ 4786905 h 4786905"/>
              <a:gd name="connsiteX10" fmla="*/ 3459736 w 7804115"/>
              <a:gd name="connsiteY10" fmla="*/ 0 h 4786905"/>
              <a:gd name="connsiteX0" fmla="*/ 36326 w 7804115"/>
              <a:gd name="connsiteY0" fmla="*/ 864574 h 4786905"/>
              <a:gd name="connsiteX1" fmla="*/ 0 w 7804115"/>
              <a:gd name="connsiteY1" fmla="*/ 900900 h 4786905"/>
              <a:gd name="connsiteX2" fmla="*/ 36326 w 7804115"/>
              <a:gd name="connsiteY2" fmla="*/ 864574 h 4786905"/>
              <a:gd name="connsiteX3" fmla="*/ 3459736 w 7804115"/>
              <a:gd name="connsiteY3" fmla="*/ 0 h 4786905"/>
              <a:gd name="connsiteX4" fmla="*/ 7786607 w 7804115"/>
              <a:gd name="connsiteY4" fmla="*/ 0 h 4786905"/>
              <a:gd name="connsiteX5" fmla="*/ 7804115 w 7804115"/>
              <a:gd name="connsiteY5" fmla="*/ 17508 h 4786905"/>
              <a:gd name="connsiteX6" fmla="*/ 7804115 w 7804115"/>
              <a:gd name="connsiteY6" fmla="*/ 4769397 h 4786905"/>
              <a:gd name="connsiteX7" fmla="*/ 7786607 w 7804115"/>
              <a:gd name="connsiteY7" fmla="*/ 4786905 h 4786905"/>
              <a:gd name="connsiteX8" fmla="*/ 3459736 w 7804115"/>
              <a:gd name="connsiteY8" fmla="*/ 4786905 h 4786905"/>
              <a:gd name="connsiteX9" fmla="*/ 3459736 w 7804115"/>
              <a:gd name="connsiteY9" fmla="*/ 0 h 4786905"/>
              <a:gd name="connsiteX0" fmla="*/ 0 w 4344379"/>
              <a:gd name="connsiteY0" fmla="*/ 0 h 4786905"/>
              <a:gd name="connsiteX1" fmla="*/ 4326871 w 4344379"/>
              <a:gd name="connsiteY1" fmla="*/ 0 h 4786905"/>
              <a:gd name="connsiteX2" fmla="*/ 4344379 w 4344379"/>
              <a:gd name="connsiteY2" fmla="*/ 17508 h 4786905"/>
              <a:gd name="connsiteX3" fmla="*/ 4344379 w 4344379"/>
              <a:gd name="connsiteY3" fmla="*/ 4769397 h 4786905"/>
              <a:gd name="connsiteX4" fmla="*/ 4326871 w 4344379"/>
              <a:gd name="connsiteY4" fmla="*/ 4786905 h 4786905"/>
              <a:gd name="connsiteX5" fmla="*/ 0 w 4344379"/>
              <a:gd name="connsiteY5" fmla="*/ 4786905 h 4786905"/>
              <a:gd name="connsiteX6" fmla="*/ 0 w 4344379"/>
              <a:gd name="connsiteY6" fmla="*/ 0 h 478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4379" h="4786905">
                <a:moveTo>
                  <a:pt x="0" y="0"/>
                </a:moveTo>
                <a:lnTo>
                  <a:pt x="4326871" y="0"/>
                </a:lnTo>
                <a:cubicBezTo>
                  <a:pt x="4336540" y="0"/>
                  <a:pt x="4344379" y="7839"/>
                  <a:pt x="4344379" y="17508"/>
                </a:cubicBezTo>
                <a:lnTo>
                  <a:pt x="4344379" y="4769397"/>
                </a:lnTo>
                <a:cubicBezTo>
                  <a:pt x="4344379" y="4779066"/>
                  <a:pt x="4336540" y="4786905"/>
                  <a:pt x="4326871" y="4786905"/>
                </a:cubicBezTo>
                <a:lnTo>
                  <a:pt x="0" y="4786905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718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004049" y="3003798"/>
            <a:ext cx="4139952" cy="1440160"/>
          </a:xfrm>
          <a:custGeom>
            <a:avLst/>
            <a:gdLst>
              <a:gd name="connsiteX0" fmla="*/ 0 w 5036440"/>
              <a:gd name="connsiteY0" fmla="*/ 0 h 2573111"/>
              <a:gd name="connsiteX1" fmla="*/ 5036440 w 5036440"/>
              <a:gd name="connsiteY1" fmla="*/ 0 h 2573111"/>
              <a:gd name="connsiteX2" fmla="*/ 5036440 w 5036440"/>
              <a:gd name="connsiteY2" fmla="*/ 2539969 h 2573111"/>
              <a:gd name="connsiteX3" fmla="*/ 5003298 w 5036440"/>
              <a:gd name="connsiteY3" fmla="*/ 2573111 h 2573111"/>
              <a:gd name="connsiteX4" fmla="*/ 0 w 5036440"/>
              <a:gd name="connsiteY4" fmla="*/ 2573111 h 257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6440" h="2573111">
                <a:moveTo>
                  <a:pt x="0" y="0"/>
                </a:moveTo>
                <a:lnTo>
                  <a:pt x="5036440" y="0"/>
                </a:lnTo>
                <a:lnTo>
                  <a:pt x="5036440" y="2539969"/>
                </a:lnTo>
                <a:cubicBezTo>
                  <a:pt x="5036440" y="2558273"/>
                  <a:pt x="5021602" y="2573111"/>
                  <a:pt x="5003298" y="2573111"/>
                </a:cubicBezTo>
                <a:lnTo>
                  <a:pt x="0" y="257311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03598"/>
            <a:ext cx="3923928" cy="1440160"/>
          </a:xfrm>
          <a:custGeom>
            <a:avLst/>
            <a:gdLst>
              <a:gd name="connsiteX0" fmla="*/ 33477 w 5036440"/>
              <a:gd name="connsiteY0" fmla="*/ 0 h 2599152"/>
              <a:gd name="connsiteX1" fmla="*/ 5036440 w 5036440"/>
              <a:gd name="connsiteY1" fmla="*/ 0 h 2599152"/>
              <a:gd name="connsiteX2" fmla="*/ 5036440 w 5036440"/>
              <a:gd name="connsiteY2" fmla="*/ 2599152 h 2599152"/>
              <a:gd name="connsiteX3" fmla="*/ 0 w 5036440"/>
              <a:gd name="connsiteY3" fmla="*/ 2599152 h 2599152"/>
              <a:gd name="connsiteX4" fmla="*/ 0 w 5036440"/>
              <a:gd name="connsiteY4" fmla="*/ 33477 h 2599152"/>
              <a:gd name="connsiteX5" fmla="*/ 33477 w 5036440"/>
              <a:gd name="connsiteY5" fmla="*/ 0 h 25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6440" h="2599152">
                <a:moveTo>
                  <a:pt x="33477" y="0"/>
                </a:moveTo>
                <a:lnTo>
                  <a:pt x="5036440" y="0"/>
                </a:lnTo>
                <a:lnTo>
                  <a:pt x="5036440" y="2599152"/>
                </a:lnTo>
                <a:lnTo>
                  <a:pt x="0" y="2599152"/>
                </a:lnTo>
                <a:lnTo>
                  <a:pt x="0" y="33477"/>
                </a:lnTo>
                <a:cubicBezTo>
                  <a:pt x="0" y="14988"/>
                  <a:pt x="14988" y="0"/>
                  <a:pt x="3347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68579" tIns="34289" rIns="68579" bIns="34289" anchor="ctr">
            <a:no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838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9552" y="1131590"/>
            <a:ext cx="2769456" cy="2116462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2414" y="3323567"/>
            <a:ext cx="1371600" cy="13716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937408" y="3323567"/>
            <a:ext cx="1371600" cy="13716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206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96296" y="1214537"/>
            <a:ext cx="1941864" cy="2077293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590882" y="1214537"/>
            <a:ext cx="1941864" cy="2077293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85467" y="1214537"/>
            <a:ext cx="1941864" cy="2077293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766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496186" y="1419622"/>
            <a:ext cx="1941864" cy="2721158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732240" y="1419622"/>
            <a:ext cx="1941864" cy="2721158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376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 rot="5400000" flipV="1">
            <a:off x="-1047298" y="3360133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2"/>
            <a:ext cx="9143999" cy="27930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600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438" y="1347614"/>
            <a:ext cx="4804344" cy="2880320"/>
          </a:xfrm>
          <a:prstGeom prst="rect">
            <a:avLst/>
          </a:prstGeom>
          <a:effectLst>
            <a:outerShdw blurRad="635000" dist="38100" dir="5400000" sx="102000" sy="102000" algn="t" rotWithShape="0">
              <a:prstClr val="black">
                <a:alpha val="35000"/>
              </a:prstClr>
            </a:outerShdw>
          </a:effectLst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71778" y="1593915"/>
            <a:ext cx="3666414" cy="229784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lIns="68579" tIns="34289" rIns="68579" bIns="34289"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186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86872" y="4659982"/>
            <a:ext cx="2133600" cy="273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r">
              <a:defRPr sz="20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432668D-AC78-4F47-BDB4-295FE789E0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664" y="195486"/>
            <a:ext cx="1722040" cy="6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337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77" r:id="rId3"/>
    <p:sldLayoutId id="2147483678" r:id="rId4"/>
    <p:sldLayoutId id="2147483681" r:id="rId5"/>
    <p:sldLayoutId id="2147483691" r:id="rId6"/>
    <p:sldLayoutId id="2147483695" r:id="rId7"/>
    <p:sldLayoutId id="2147483701" r:id="rId8"/>
    <p:sldLayoutId id="2147483716" r:id="rId9"/>
    <p:sldLayoutId id="2147483725" r:id="rId10"/>
    <p:sldLayoutId id="2147483726" r:id="rId11"/>
    <p:sldLayoutId id="2147483727" r:id="rId12"/>
    <p:sldLayoutId id="2147483729" r:id="rId13"/>
    <p:sldLayoutId id="2147483730" r:id="rId14"/>
    <p:sldLayoutId id="2147483731" r:id="rId15"/>
    <p:sldLayoutId id="2147483743" r:id="rId16"/>
    <p:sldLayoutId id="2147483744" r:id="rId17"/>
    <p:sldLayoutId id="2147483745" r:id="rId18"/>
    <p:sldLayoutId id="2147483651" r:id="rId19"/>
    <p:sldLayoutId id="2147483652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C0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4515966"/>
            <a:ext cx="9144000" cy="6275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7076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E:\РАБОТА\Работа_ИТ2.0\Изображения\business-confidence-corporate-776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" t="37193" r="59" b="7901"/>
          <a:stretch/>
        </p:blipFill>
        <p:spPr bwMode="auto">
          <a:xfrm>
            <a:off x="0" y="1347614"/>
            <a:ext cx="9144000" cy="330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1347614"/>
            <a:ext cx="9144000" cy="331236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50000">
                <a:schemeClr val="tx2">
                  <a:lumMod val="40000"/>
                  <a:lumOff val="60000"/>
                  <a:alpha val="10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7092" y="211985"/>
            <a:ext cx="2320980" cy="8836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25678" y="653823"/>
            <a:ext cx="240790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2" y="653823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435845"/>
            <a:ext cx="9144000" cy="151216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73438" y="3507854"/>
            <a:ext cx="7846640" cy="132660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Памятка участнику семинаров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869847"/>
            <a:ext cx="180909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324487" y="869847"/>
            <a:ext cx="180909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30287"/>
            <a:ext cx="2555776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324487" y="3507854"/>
            <a:ext cx="180909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22" y="437799"/>
            <a:ext cx="123563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55281" y="437799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897945" y="437799"/>
            <a:ext cx="123563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164288" y="869847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475656" y="437799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043913" y="869847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70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477" y="1029327"/>
            <a:ext cx="3540586" cy="2354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5082" y="1041188"/>
            <a:ext cx="2844900" cy="235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00" y="1029327"/>
            <a:ext cx="2495988" cy="235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</a:t>
            </a:r>
            <a:r>
              <a:rPr lang="ru-RU" sz="2400" b="1" dirty="0" smtClean="0">
                <a:solidFill>
                  <a:srgbClr val="0070C0"/>
                </a:solidFill>
              </a:rPr>
              <a:t>Курского </a:t>
            </a:r>
            <a:r>
              <a:rPr lang="ru-RU" sz="2400" b="1" dirty="0">
                <a:solidFill>
                  <a:srgbClr val="0070C0"/>
                </a:solidFill>
              </a:rPr>
              <a:t>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19" y="3530792"/>
            <a:ext cx="18663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dirty="0" smtClean="0"/>
              <a:t>                    </a:t>
            </a:r>
            <a:r>
              <a:rPr lang="ru-RU" sz="1600" b="1" dirty="0" smtClean="0"/>
              <a:t>(</a:t>
            </a:r>
            <a:r>
              <a:rPr lang="ru-RU" sz="1600" b="1" dirty="0"/>
              <a:t>1 ч </a:t>
            </a:r>
            <a:r>
              <a:rPr lang="ru-RU" sz="1600" b="1" dirty="0" smtClean="0"/>
              <a:t>15</a:t>
            </a:r>
            <a:r>
              <a:rPr lang="ru-RU" sz="1600" b="1" dirty="0"/>
              <a:t> мин, </a:t>
            </a:r>
            <a:r>
              <a:rPr lang="ru-RU" sz="1600" b="1" dirty="0" smtClean="0"/>
              <a:t>30</a:t>
            </a:r>
            <a:r>
              <a:rPr lang="ru-RU" sz="1600" b="1" dirty="0"/>
              <a:t> км</a:t>
            </a:r>
            <a:r>
              <a:rPr lang="ru-RU" sz="1600" b="1" dirty="0" smtClean="0"/>
              <a:t>)</a:t>
            </a:r>
            <a:endParaRPr lang="ru-RU" sz="1600" b="1" dirty="0"/>
          </a:p>
          <a:p>
            <a:endParaRPr lang="ru-RU" sz="1000" dirty="0" smtClean="0"/>
          </a:p>
          <a:p>
            <a:r>
              <a:rPr lang="ru-RU" sz="1600" dirty="0"/>
              <a:t>На такси ~ </a:t>
            </a:r>
            <a:r>
              <a:rPr lang="ru-RU" sz="1600" b="1" dirty="0" smtClean="0"/>
              <a:t>817</a:t>
            </a:r>
            <a:r>
              <a:rPr lang="ru-RU" sz="1600" b="1" dirty="0"/>
              <a:t> руб. </a:t>
            </a:r>
            <a:r>
              <a:rPr lang="ru-RU" sz="1600" b="1" dirty="0" smtClean="0"/>
              <a:t>59 </a:t>
            </a:r>
            <a:r>
              <a:rPr lang="ru-RU" sz="1600" b="1" dirty="0"/>
              <a:t>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16614" y="3539503"/>
            <a:ext cx="2607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</a:t>
            </a:r>
            <a:r>
              <a:rPr lang="ru-RU" sz="1600" dirty="0" smtClean="0"/>
              <a:t>общественном транспорте </a:t>
            </a:r>
            <a:r>
              <a:rPr lang="ru-RU" sz="1600" dirty="0"/>
              <a:t>(метро, электричка, автобус) </a:t>
            </a:r>
            <a:r>
              <a:rPr lang="ru-RU" sz="1600" dirty="0" smtClean="0"/>
              <a:t>                 </a:t>
            </a:r>
            <a:r>
              <a:rPr lang="ru-RU" sz="1600" b="1" dirty="0" smtClean="0"/>
              <a:t>1</a:t>
            </a:r>
            <a:r>
              <a:rPr lang="ru-RU" sz="1600" b="1" dirty="0"/>
              <a:t> ч </a:t>
            </a:r>
            <a:r>
              <a:rPr lang="ru-RU" sz="1600" b="1" dirty="0" smtClean="0"/>
              <a:t>6</a:t>
            </a:r>
            <a:r>
              <a:rPr lang="ru-RU" sz="1600" b="1" dirty="0"/>
              <a:t> мин</a:t>
            </a:r>
            <a:r>
              <a:rPr lang="ru-RU" sz="1600" dirty="0"/>
              <a:t> 2 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2531839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2684620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259583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6433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28981" y="3539503"/>
            <a:ext cx="258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метро </a:t>
            </a:r>
            <a:r>
              <a:rPr lang="ru-RU" sz="1600" dirty="0" smtClean="0"/>
              <a:t>«Курская». </a:t>
            </a:r>
            <a:r>
              <a:rPr lang="ru-RU" sz="1600" b="1" dirty="0" smtClean="0"/>
              <a:t>4</a:t>
            </a:r>
            <a:r>
              <a:rPr lang="ru-RU" sz="1600" b="1" dirty="0"/>
              <a:t> мин </a:t>
            </a:r>
            <a:r>
              <a:rPr lang="ru-RU" sz="1600" b="1" dirty="0" smtClean="0"/>
              <a:t>150</a:t>
            </a:r>
            <a:r>
              <a:rPr lang="ru-RU" sz="1600" b="1" dirty="0"/>
              <a:t> м</a:t>
            </a:r>
          </a:p>
        </p:txBody>
      </p:sp>
      <p:sp>
        <p:nvSpPr>
          <p:cNvPr id="34" name="Овал 33"/>
          <p:cNvSpPr/>
          <p:nvPr/>
        </p:nvSpPr>
        <p:spPr>
          <a:xfrm>
            <a:off x="5844207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035" y="3481203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Группа 43"/>
          <p:cNvGrpSpPr/>
          <p:nvPr/>
        </p:nvGrpSpPr>
        <p:grpSpPr>
          <a:xfrm>
            <a:off x="5375921" y="812970"/>
            <a:ext cx="400398" cy="523220"/>
            <a:chOff x="67128" y="1203598"/>
            <a:chExt cx="400398" cy="523220"/>
          </a:xfrm>
        </p:grpSpPr>
        <p:sp>
          <p:nvSpPr>
            <p:cNvPr id="45" name="Овал 44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161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45" y="982227"/>
            <a:ext cx="4920067" cy="23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Курского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«Комсомольская».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</a:t>
            </a:r>
            <a:r>
              <a:rPr lang="ru-RU" sz="1600" dirty="0" smtClean="0"/>
              <a:t>первом </a:t>
            </a:r>
            <a:r>
              <a:rPr lang="ru-RU" sz="1600" dirty="0"/>
              <a:t>вагоне </a:t>
            </a:r>
            <a:r>
              <a:rPr lang="ru-RU" sz="1600" b="1" dirty="0"/>
              <a:t>8 мин</a:t>
            </a:r>
            <a:r>
              <a:rPr lang="ru-RU" sz="1600" dirty="0"/>
              <a:t>.)</a:t>
            </a:r>
          </a:p>
        </p:txBody>
      </p:sp>
      <p:sp>
        <p:nvSpPr>
          <p:cNvPr id="31" name="Овал 30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37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</a:t>
            </a:r>
            <a:r>
              <a:rPr lang="ru-RU" sz="1600" dirty="0" smtClean="0"/>
              <a:t>«Ярославский вокзал» </a:t>
            </a:r>
            <a:r>
              <a:rPr lang="ru-RU" sz="1600" b="1" dirty="0"/>
              <a:t>(6 мин, 340 м)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      «</a:t>
            </a:r>
            <a:r>
              <a:rPr lang="ru-RU" sz="1600" dirty="0"/>
              <a:t>С Ярославского вокзала»</a:t>
            </a:r>
          </a:p>
        </p:txBody>
      </p:sp>
      <p:sp>
        <p:nvSpPr>
          <p:cNvPr id="40" name="Овал 39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2" name="Рисунок 51" descr="D:\Компания\25-18\Как добраться\Белорусский - общественный_пешком 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5" b="13565"/>
          <a:stretch/>
        </p:blipFill>
        <p:spPr bwMode="auto">
          <a:xfrm>
            <a:off x="5103946" y="987425"/>
            <a:ext cx="3849666" cy="2304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Группа 52"/>
          <p:cNvGrpSpPr/>
          <p:nvPr/>
        </p:nvGrpSpPr>
        <p:grpSpPr>
          <a:xfrm>
            <a:off x="5220072" y="1059582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763688" y="987574"/>
            <a:ext cx="400398" cy="523220"/>
            <a:chOff x="67128" y="1203598"/>
            <a:chExt cx="400398" cy="523220"/>
          </a:xfrm>
        </p:grpSpPr>
        <p:sp>
          <p:nvSpPr>
            <p:cNvPr id="25" name="Овал 24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288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D:\Компания\25-18\Как добраться\Павлецкий - такси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7573"/>
            <a:ext cx="2483770" cy="2346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Павелецкого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20" y="3530792"/>
            <a:ext cx="1831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dirty="0" smtClean="0"/>
              <a:t>               </a:t>
            </a:r>
            <a:r>
              <a:rPr lang="ru-RU" sz="1600" b="1" dirty="0" smtClean="0"/>
              <a:t>(</a:t>
            </a:r>
            <a:r>
              <a:rPr lang="ru-RU" sz="1600" b="1" dirty="0"/>
              <a:t>1 ч 11 мин 32 км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r>
              <a:rPr lang="ru-RU" sz="1600" dirty="0"/>
              <a:t>На такси ~ </a:t>
            </a:r>
            <a:r>
              <a:rPr lang="ru-RU" sz="1600" b="1" dirty="0"/>
              <a:t>750 руб</a:t>
            </a:r>
            <a:r>
              <a:rPr lang="ru-RU" sz="1600" dirty="0"/>
              <a:t>. 47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16614" y="3539503"/>
            <a:ext cx="2607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транспорте (метро, электричка, автобус) </a:t>
            </a:r>
            <a:r>
              <a:rPr lang="ru-RU" sz="1600" dirty="0" smtClean="0"/>
              <a:t>                 </a:t>
            </a:r>
            <a:r>
              <a:rPr lang="ru-RU" sz="1600" b="1" dirty="0" smtClean="0"/>
              <a:t>1</a:t>
            </a:r>
            <a:r>
              <a:rPr lang="ru-RU" sz="1600" b="1" dirty="0"/>
              <a:t> ч 15 мин </a:t>
            </a:r>
            <a:r>
              <a:rPr lang="ru-RU" sz="1600" dirty="0"/>
              <a:t>2 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2531839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2684620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259583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6433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28981" y="3539503"/>
            <a:ext cx="258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метро «Павелецкая». </a:t>
            </a:r>
            <a:r>
              <a:rPr lang="ru-RU" sz="1600" b="1" dirty="0"/>
              <a:t>8 мин 440 м</a:t>
            </a:r>
          </a:p>
        </p:txBody>
      </p:sp>
      <p:sp>
        <p:nvSpPr>
          <p:cNvPr id="34" name="Овал 33"/>
          <p:cNvSpPr/>
          <p:nvPr/>
        </p:nvSpPr>
        <p:spPr>
          <a:xfrm>
            <a:off x="5844207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035" y="3481203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/>
          <p:cNvGrpSpPr/>
          <p:nvPr/>
        </p:nvGrpSpPr>
        <p:grpSpPr>
          <a:xfrm>
            <a:off x="2954132" y="1029327"/>
            <a:ext cx="400398" cy="523220"/>
            <a:chOff x="67128" y="1203598"/>
            <a:chExt cx="400398" cy="523220"/>
          </a:xfrm>
        </p:grpSpPr>
        <p:sp>
          <p:nvSpPr>
            <p:cNvPr id="42" name="Овал 41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5932710" y="1041188"/>
            <a:ext cx="400398" cy="523220"/>
            <a:chOff x="67128" y="1203598"/>
            <a:chExt cx="400398" cy="523220"/>
          </a:xfrm>
        </p:grpSpPr>
        <p:sp>
          <p:nvSpPr>
            <p:cNvPr id="45" name="Овал 44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8" name="Рисунок 47" descr="D:\Компания\25-18\Как добраться\Павлецкий - общественный_пешком от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2032" y="967394"/>
            <a:ext cx="3252456" cy="242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22" t="16113" r="9942" b="7954"/>
          <a:stretch/>
        </p:blipFill>
        <p:spPr bwMode="auto">
          <a:xfrm>
            <a:off x="2489896" y="967393"/>
            <a:ext cx="3200321" cy="239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2495203" y="820136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5684176" y="793348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024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D:\Компания\25-18\Как добраться\Павлецкий - общественный_метро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4086"/>
            <a:ext cx="5076056" cy="2347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«Комсомольская».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первом вагоне </a:t>
            </a:r>
            <a:r>
              <a:rPr lang="ru-RU" sz="1600" b="1" dirty="0"/>
              <a:t>8 мин</a:t>
            </a:r>
            <a:r>
              <a:rPr lang="ru-RU" sz="1600" dirty="0"/>
              <a:t>.)</a:t>
            </a:r>
          </a:p>
        </p:txBody>
      </p:sp>
      <p:sp>
        <p:nvSpPr>
          <p:cNvPr id="31" name="Овал 30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37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</a:t>
            </a:r>
            <a:r>
              <a:rPr lang="ru-RU" sz="1600" dirty="0" smtClean="0"/>
              <a:t>«Ярославский вокзал» </a:t>
            </a:r>
            <a:r>
              <a:rPr lang="ru-RU" sz="1600" b="1" dirty="0"/>
              <a:t>(6 мин, 340 м)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    «</a:t>
            </a:r>
            <a:r>
              <a:rPr lang="ru-RU" sz="1600" dirty="0"/>
              <a:t>С Ярославского вокзала»</a:t>
            </a:r>
          </a:p>
        </p:txBody>
      </p:sp>
      <p:sp>
        <p:nvSpPr>
          <p:cNvPr id="40" name="Овал 39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2" name="Рисунок 51" descr="D:\Компания\25-18\Как добраться\Белорусский - общественный_пешком 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5" b="13565"/>
          <a:stretch/>
        </p:blipFill>
        <p:spPr bwMode="auto">
          <a:xfrm>
            <a:off x="5103946" y="937811"/>
            <a:ext cx="3932550" cy="23540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Группа 52"/>
          <p:cNvGrpSpPr/>
          <p:nvPr/>
        </p:nvGrpSpPr>
        <p:grpSpPr>
          <a:xfrm>
            <a:off x="139153" y="727616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103945" y="781921"/>
            <a:ext cx="400398" cy="523220"/>
            <a:chOff x="67128" y="1203598"/>
            <a:chExt cx="400398" cy="523220"/>
          </a:xfrm>
        </p:grpSpPr>
        <p:sp>
          <p:nvSpPr>
            <p:cNvPr id="57" name="Овал 56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Павелецкого вокзала </a:t>
            </a:r>
          </a:p>
        </p:txBody>
      </p:sp>
      <p:sp>
        <p:nvSpPr>
          <p:cNvPr id="26" name="Прямоугольник 25"/>
          <p:cNvSpPr/>
          <p:nvPr/>
        </p:nvSpPr>
        <p:spPr>
          <a:xfrm rot="5400000" flipV="1">
            <a:off x="7783396" y="12820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41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21" t="29516" r="14003" b="5595"/>
          <a:stretch/>
        </p:blipFill>
        <p:spPr bwMode="auto">
          <a:xfrm>
            <a:off x="4572001" y="916954"/>
            <a:ext cx="4558807" cy="247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77" t="30417" r="18330" b="6666"/>
          <a:stretch/>
        </p:blipFill>
        <p:spPr bwMode="auto">
          <a:xfrm>
            <a:off x="1" y="916954"/>
            <a:ext cx="4572000" cy="247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Рижского </a:t>
            </a:r>
            <a:r>
              <a:rPr lang="ru-RU" sz="2400" b="1" dirty="0" smtClean="0">
                <a:solidFill>
                  <a:srgbClr val="0070C0"/>
                </a:solidFill>
              </a:rPr>
              <a:t>вокзала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20" y="3530792"/>
            <a:ext cx="341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b="1" dirty="0"/>
              <a:t>(38 мин 25 км</a:t>
            </a:r>
            <a:r>
              <a:rPr lang="ru-RU" sz="1600" b="1" dirty="0" smtClean="0"/>
              <a:t>)</a:t>
            </a:r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На такси ~ </a:t>
            </a:r>
            <a:r>
              <a:rPr lang="ru-RU" sz="1600" b="1" dirty="0"/>
              <a:t>547 руб. 32 мин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00790" y="3539503"/>
            <a:ext cx="3807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</a:t>
            </a:r>
            <a:r>
              <a:rPr lang="ru-RU" sz="1600" dirty="0" smtClean="0"/>
              <a:t>транспорте (автобус</a:t>
            </a:r>
            <a:r>
              <a:rPr lang="ru-RU" sz="1600" dirty="0"/>
              <a:t>, маршрутное такси</a:t>
            </a:r>
            <a:r>
              <a:rPr lang="ru-RU" sz="1600" dirty="0" smtClean="0"/>
              <a:t>)</a:t>
            </a:r>
          </a:p>
          <a:p>
            <a:r>
              <a:rPr lang="ru-RU" sz="1600" b="1" dirty="0" smtClean="0"/>
              <a:t>1</a:t>
            </a:r>
            <a:r>
              <a:rPr lang="ru-RU" sz="1600" b="1" dirty="0"/>
              <a:t> ч 20 мин </a:t>
            </a:r>
            <a:r>
              <a:rPr lang="ru-RU" sz="1600" dirty="0"/>
              <a:t>1 пересадка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4716016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4868797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15592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2776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26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8742" y="967394"/>
            <a:ext cx="5135258" cy="2669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D:\Компания\25-18\Как добраться\Рижский - общественный_пешком от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93" r="10674"/>
          <a:stretch/>
        </p:blipFill>
        <p:spPr bwMode="auto">
          <a:xfrm>
            <a:off x="0" y="967394"/>
            <a:ext cx="3550809" cy="2669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Рижского </a:t>
            </a:r>
            <a:r>
              <a:rPr lang="ru-RU" sz="2400" b="1" dirty="0" smtClean="0">
                <a:solidFill>
                  <a:srgbClr val="0070C0"/>
                </a:solidFill>
              </a:rPr>
              <a:t>вокзала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96937" y="3903702"/>
            <a:ext cx="3515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</a:t>
            </a:r>
            <a:r>
              <a:rPr lang="ru-RU" sz="1600" dirty="0" smtClean="0"/>
              <a:t>остановки «Рижский </a:t>
            </a:r>
            <a:r>
              <a:rPr lang="ru-RU" sz="1600" dirty="0"/>
              <a:t>вокзал». </a:t>
            </a:r>
            <a:endParaRPr lang="ru-RU" sz="1600" dirty="0" smtClean="0"/>
          </a:p>
          <a:p>
            <a:r>
              <a:rPr lang="ru-RU" sz="1600" b="1" dirty="0" smtClean="0"/>
              <a:t>5</a:t>
            </a:r>
            <a:r>
              <a:rPr lang="ru-RU" sz="1600" b="1" dirty="0"/>
              <a:t> мин 400 м</a:t>
            </a:r>
          </a:p>
        </p:txBody>
      </p:sp>
      <p:sp>
        <p:nvSpPr>
          <p:cNvPr id="34" name="Овал 33"/>
          <p:cNvSpPr/>
          <p:nvPr/>
        </p:nvSpPr>
        <p:spPr>
          <a:xfrm>
            <a:off x="112163" y="3935351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91" y="3845402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115956" y="797518"/>
            <a:ext cx="400398" cy="523220"/>
            <a:chOff x="67128" y="1203598"/>
            <a:chExt cx="400398" cy="523220"/>
          </a:xfrm>
        </p:grpSpPr>
        <p:sp>
          <p:nvSpPr>
            <p:cNvPr id="31" name="Овал 3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Рисунок 38" descr="D:\Компания\25-18\Как добраться\Рижский - общественный_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12" r="29650"/>
          <a:stretch/>
        </p:blipFill>
        <p:spPr bwMode="auto">
          <a:xfrm>
            <a:off x="3576174" y="967394"/>
            <a:ext cx="1587498" cy="266908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Прямоугольник 39"/>
          <p:cNvSpPr/>
          <p:nvPr/>
        </p:nvSpPr>
        <p:spPr>
          <a:xfrm>
            <a:off x="4288990" y="3894991"/>
            <a:ext cx="4747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от остановки </a:t>
            </a:r>
            <a:r>
              <a:rPr lang="ru-RU" sz="1600" b="1" dirty="0"/>
              <a:t>«</a:t>
            </a:r>
            <a:r>
              <a:rPr lang="ru-RU" sz="1600" b="1" dirty="0" smtClean="0"/>
              <a:t>ПТУ-72» </a:t>
            </a:r>
            <a:r>
              <a:rPr lang="ru-RU" sz="1600" dirty="0" smtClean="0"/>
              <a:t>к </a:t>
            </a:r>
            <a:r>
              <a:rPr lang="ru-RU" sz="1600" dirty="0"/>
              <a:t>зданию </a:t>
            </a:r>
            <a:r>
              <a:rPr lang="ru-RU" sz="1600" dirty="0" smtClean="0"/>
              <a:t>МЦК  </a:t>
            </a:r>
          </a:p>
          <a:p>
            <a:r>
              <a:rPr lang="ru-RU" sz="1600" b="1" dirty="0" smtClean="0"/>
              <a:t>(</a:t>
            </a:r>
            <a:r>
              <a:rPr lang="ru-RU" sz="1600" b="1" dirty="0"/>
              <a:t>3 мин 260 м)</a:t>
            </a:r>
          </a:p>
        </p:txBody>
      </p:sp>
      <p:sp>
        <p:nvSpPr>
          <p:cNvPr id="41" name="Овал 40"/>
          <p:cNvSpPr/>
          <p:nvPr/>
        </p:nvSpPr>
        <p:spPr>
          <a:xfrm>
            <a:off x="3704216" y="3935351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5330" y="3875745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773277" y="987574"/>
            <a:ext cx="32632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СЕСТЬ В ОДИН ИЗ ТРАНСПОРТОВ</a:t>
            </a:r>
          </a:p>
          <a:p>
            <a:endParaRPr lang="ru-RU" sz="1600" dirty="0" smtClean="0"/>
          </a:p>
          <a:p>
            <a:r>
              <a:rPr lang="ru-RU" sz="1600" dirty="0" smtClean="0"/>
              <a:t>автобус</a:t>
            </a:r>
            <a:r>
              <a:rPr lang="ru-RU" sz="1600" dirty="0"/>
              <a:t>: 172, 903 </a:t>
            </a:r>
            <a:r>
              <a:rPr lang="ru-RU" sz="1600" dirty="0" smtClean="0"/>
              <a:t>или</a:t>
            </a:r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троллейбус</a:t>
            </a:r>
            <a:r>
              <a:rPr lang="ru-RU" sz="1600" dirty="0"/>
              <a:t>: 14 и доехать до остановки «Улица Докукина». </a:t>
            </a:r>
            <a:r>
              <a:rPr lang="ru-RU" sz="1600" b="1" dirty="0"/>
              <a:t>(13 мин мин.), </a:t>
            </a:r>
            <a:r>
              <a:rPr lang="ru-RU" sz="1600" dirty="0"/>
              <a:t>там же пересесть на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маршрутное </a:t>
            </a:r>
            <a:r>
              <a:rPr lang="ru-RU" sz="1600" dirty="0"/>
              <a:t>такси: 551к и доехать до остановки </a:t>
            </a:r>
            <a:r>
              <a:rPr lang="ru-RU" sz="1600" b="1" dirty="0"/>
              <a:t>«ПТУ-72» (37 мин)</a:t>
            </a:r>
          </a:p>
        </p:txBody>
      </p:sp>
      <p:pic>
        <p:nvPicPr>
          <p:cNvPr id="5122" name="Picture 2" descr="C:\Users\Катя\Desktop\Ф_25_18\иконки\1\png\012-bu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314" y="1419622"/>
            <a:ext cx="431303" cy="4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атя\Desktop\Ф_25_18\иконки\1\png\013-trai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8732" y="2014434"/>
            <a:ext cx="575005" cy="5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атя\Desktop\Ф_25_18\иконки\1\png\007-taxi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314" y="2956009"/>
            <a:ext cx="518423" cy="5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/>
          <p:cNvGrpSpPr/>
          <p:nvPr/>
        </p:nvGrpSpPr>
        <p:grpSpPr>
          <a:xfrm>
            <a:off x="3567304" y="797518"/>
            <a:ext cx="400398" cy="523220"/>
            <a:chOff x="67128" y="1203598"/>
            <a:chExt cx="400398" cy="523220"/>
          </a:xfrm>
        </p:grpSpPr>
        <p:sp>
          <p:nvSpPr>
            <p:cNvPr id="51" name="Овал 5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081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21" t="32271" r="9560" b="6640"/>
          <a:stretch/>
        </p:blipFill>
        <p:spPr bwMode="auto">
          <a:xfrm>
            <a:off x="4572000" y="916954"/>
            <a:ext cx="4572000" cy="246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17" t="30090" r="14144" b="6079"/>
          <a:stretch/>
        </p:blipFill>
        <p:spPr bwMode="auto">
          <a:xfrm>
            <a:off x="0" y="916954"/>
            <a:ext cx="4554310" cy="246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</a:t>
            </a:r>
            <a:r>
              <a:rPr lang="ru-RU" sz="2400" b="1" dirty="0" smtClean="0">
                <a:solidFill>
                  <a:srgbClr val="0070C0"/>
                </a:solidFill>
              </a:rPr>
              <a:t>Савеловского вокзала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20" y="3530792"/>
            <a:ext cx="341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b="1" dirty="0"/>
              <a:t>(1 ч 3 мин 31 км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На такси ~ </a:t>
            </a:r>
            <a:r>
              <a:rPr lang="ru-RU" sz="1600" b="1" dirty="0"/>
              <a:t>927 руб. 51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00790" y="3539503"/>
            <a:ext cx="3807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транспорте (электрички, автобус) </a:t>
            </a:r>
            <a:r>
              <a:rPr lang="ru-RU" sz="1600" b="1" dirty="0"/>
              <a:t>1 ч 24 мин</a:t>
            </a:r>
            <a:r>
              <a:rPr lang="ru-RU" sz="1600" dirty="0"/>
              <a:t> </a:t>
            </a:r>
            <a:r>
              <a:rPr lang="ru-RU" sz="1600" dirty="0" smtClean="0"/>
              <a:t>                       2 </a:t>
            </a:r>
            <a:r>
              <a:rPr lang="ru-RU" sz="1600" dirty="0"/>
              <a:t>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4716016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4868797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15592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2776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695658" y="805051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7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008742" y="994407"/>
            <a:ext cx="5135258" cy="2669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D:\Компания\25-18\Как добраться\Савеловский - общественный_пешком от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3"/>
          <a:stretch/>
        </p:blipFill>
        <p:spPr bwMode="auto">
          <a:xfrm>
            <a:off x="0" y="1000954"/>
            <a:ext cx="3207495" cy="2662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96937" y="3903702"/>
            <a:ext cx="3515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«</a:t>
            </a:r>
            <a:r>
              <a:rPr lang="ru-RU" sz="1600" dirty="0" err="1"/>
              <a:t>Савёловская</a:t>
            </a:r>
            <a:r>
              <a:rPr lang="ru-RU" sz="1600" dirty="0"/>
              <a:t>». </a:t>
            </a:r>
            <a:r>
              <a:rPr lang="ru-RU" sz="1600" b="1" dirty="0"/>
              <a:t>6 мин 540 м</a:t>
            </a:r>
          </a:p>
        </p:txBody>
      </p:sp>
      <p:sp>
        <p:nvSpPr>
          <p:cNvPr id="34" name="Овал 33"/>
          <p:cNvSpPr/>
          <p:nvPr/>
        </p:nvSpPr>
        <p:spPr>
          <a:xfrm>
            <a:off x="112163" y="3935351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91" y="3845402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106991" y="807053"/>
            <a:ext cx="400398" cy="523220"/>
            <a:chOff x="67128" y="1203598"/>
            <a:chExt cx="400398" cy="523220"/>
          </a:xfrm>
        </p:grpSpPr>
        <p:sp>
          <p:nvSpPr>
            <p:cNvPr id="31" name="Овал 3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</a:t>
            </a:r>
            <a:r>
              <a:rPr lang="ru-RU" sz="2400" b="1" dirty="0" smtClean="0">
                <a:solidFill>
                  <a:srgbClr val="0070C0"/>
                </a:solidFill>
              </a:rPr>
              <a:t>Савеловского вокзала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8" name="Рисунок 27" descr="D:\Компания\25-18\Как добраться\Савеловский - общественный_пешком_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57"/>
          <a:stretch/>
        </p:blipFill>
        <p:spPr bwMode="auto">
          <a:xfrm>
            <a:off x="3257485" y="1000953"/>
            <a:ext cx="3834795" cy="266254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рямоугольник 36"/>
          <p:cNvSpPr/>
          <p:nvPr/>
        </p:nvSpPr>
        <p:spPr>
          <a:xfrm>
            <a:off x="3970492" y="3885314"/>
            <a:ext cx="5173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Проехать до станции «</a:t>
            </a:r>
            <a:r>
              <a:rPr lang="ru-RU" sz="1600" dirty="0" err="1"/>
              <a:t>Подлипки</a:t>
            </a:r>
            <a:r>
              <a:rPr lang="ru-RU" sz="1600" dirty="0"/>
              <a:t>-Дачные» </a:t>
            </a:r>
            <a:r>
              <a:rPr lang="ru-RU" sz="1600" b="1" dirty="0"/>
              <a:t>(34 мин) </a:t>
            </a:r>
            <a:r>
              <a:rPr lang="ru-RU" sz="1600" b="1" dirty="0" smtClean="0"/>
              <a:t>               </a:t>
            </a:r>
            <a:r>
              <a:rPr lang="ru-RU" sz="1600" dirty="0" smtClean="0"/>
              <a:t>и </a:t>
            </a:r>
            <a:r>
              <a:rPr lang="ru-RU" sz="1600" dirty="0"/>
              <a:t>далее следовать маршрутом «С Ярославского вокзала»</a:t>
            </a:r>
          </a:p>
        </p:txBody>
      </p:sp>
      <p:sp>
        <p:nvSpPr>
          <p:cNvPr id="42" name="Овал 41"/>
          <p:cNvSpPr/>
          <p:nvPr/>
        </p:nvSpPr>
        <p:spPr>
          <a:xfrm>
            <a:off x="3385719" y="3867894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3555680" y="3885314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45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7092280" y="1563638"/>
            <a:ext cx="1944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Проехать до станции «Москва-Каланчёвская» и перейти на станцию «Москва (Ярославский вокзал)» (</a:t>
            </a:r>
            <a:r>
              <a:rPr lang="ru-RU" sz="1400" b="1" dirty="0"/>
              <a:t>10 мин 810 м)</a:t>
            </a:r>
            <a:r>
              <a:rPr lang="ru-RU" sz="1400" dirty="0"/>
              <a:t> Проехать до станции «</a:t>
            </a:r>
            <a:r>
              <a:rPr lang="ru-RU" sz="1400" dirty="0" err="1"/>
              <a:t>Подлипки</a:t>
            </a:r>
            <a:r>
              <a:rPr lang="ru-RU" sz="1400" dirty="0"/>
              <a:t>-Дачные» </a:t>
            </a:r>
            <a:r>
              <a:rPr lang="ru-RU" sz="1400" b="1" dirty="0"/>
              <a:t>(34 мин)</a:t>
            </a:r>
          </a:p>
        </p:txBody>
      </p:sp>
      <p:pic>
        <p:nvPicPr>
          <p:cNvPr id="48" name="Picture 2" descr="C:\Users\Катя\Desktop\Ф_25_18\иконки\1\png\012-bu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14622"/>
            <a:ext cx="431303" cy="4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7772400" y="1292734"/>
            <a:ext cx="829491" cy="163775"/>
          </a:xfrm>
          <a:custGeom>
            <a:avLst/>
            <a:gdLst>
              <a:gd name="connsiteX0" fmla="*/ 0 w 829491"/>
              <a:gd name="connsiteY0" fmla="*/ 59272 h 163775"/>
              <a:gd name="connsiteX1" fmla="*/ 32657 w 829491"/>
              <a:gd name="connsiteY1" fmla="*/ 33146 h 163775"/>
              <a:gd name="connsiteX2" fmla="*/ 71846 w 829491"/>
              <a:gd name="connsiteY2" fmla="*/ 20083 h 163775"/>
              <a:gd name="connsiteX3" fmla="*/ 117566 w 829491"/>
              <a:gd name="connsiteY3" fmla="*/ 489 h 163775"/>
              <a:gd name="connsiteX4" fmla="*/ 254726 w 829491"/>
              <a:gd name="connsiteY4" fmla="*/ 13552 h 163775"/>
              <a:gd name="connsiteX5" fmla="*/ 274320 w 829491"/>
              <a:gd name="connsiteY5" fmla="*/ 26615 h 163775"/>
              <a:gd name="connsiteX6" fmla="*/ 300446 w 829491"/>
              <a:gd name="connsiteY6" fmla="*/ 65803 h 163775"/>
              <a:gd name="connsiteX7" fmla="*/ 320040 w 829491"/>
              <a:gd name="connsiteY7" fmla="*/ 104992 h 163775"/>
              <a:gd name="connsiteX8" fmla="*/ 339634 w 829491"/>
              <a:gd name="connsiteY8" fmla="*/ 118055 h 163775"/>
              <a:gd name="connsiteX9" fmla="*/ 372291 w 829491"/>
              <a:gd name="connsiteY9" fmla="*/ 150712 h 163775"/>
              <a:gd name="connsiteX10" fmla="*/ 411480 w 829491"/>
              <a:gd name="connsiteY10" fmla="*/ 163775 h 163775"/>
              <a:gd name="connsiteX11" fmla="*/ 581297 w 829491"/>
              <a:gd name="connsiteY11" fmla="*/ 150712 h 163775"/>
              <a:gd name="connsiteX12" fmla="*/ 613954 w 829491"/>
              <a:gd name="connsiteY12" fmla="*/ 144180 h 163775"/>
              <a:gd name="connsiteX13" fmla="*/ 659674 w 829491"/>
              <a:gd name="connsiteY13" fmla="*/ 131117 h 163775"/>
              <a:gd name="connsiteX14" fmla="*/ 718457 w 829491"/>
              <a:gd name="connsiteY14" fmla="*/ 124586 h 163775"/>
              <a:gd name="connsiteX15" fmla="*/ 757646 w 829491"/>
              <a:gd name="connsiteY15" fmla="*/ 111523 h 163775"/>
              <a:gd name="connsiteX16" fmla="*/ 796834 w 829491"/>
              <a:gd name="connsiteY16" fmla="*/ 85397 h 163775"/>
              <a:gd name="connsiteX17" fmla="*/ 829491 w 829491"/>
              <a:gd name="connsiteY17" fmla="*/ 65803 h 1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29491" h="163775">
                <a:moveTo>
                  <a:pt x="0" y="59272"/>
                </a:moveTo>
                <a:cubicBezTo>
                  <a:pt x="10886" y="50563"/>
                  <a:pt x="20419" y="39821"/>
                  <a:pt x="32657" y="33146"/>
                </a:cubicBezTo>
                <a:cubicBezTo>
                  <a:pt x="44745" y="26552"/>
                  <a:pt x="60389" y="27721"/>
                  <a:pt x="71846" y="20083"/>
                </a:cubicBezTo>
                <a:cubicBezTo>
                  <a:pt x="98909" y="2041"/>
                  <a:pt x="83825" y="8924"/>
                  <a:pt x="117566" y="489"/>
                </a:cubicBezTo>
                <a:cubicBezTo>
                  <a:pt x="120527" y="653"/>
                  <a:pt x="219206" y="-4208"/>
                  <a:pt x="254726" y="13552"/>
                </a:cubicBezTo>
                <a:cubicBezTo>
                  <a:pt x="261747" y="17063"/>
                  <a:pt x="267789" y="22261"/>
                  <a:pt x="274320" y="26615"/>
                </a:cubicBezTo>
                <a:cubicBezTo>
                  <a:pt x="283029" y="39678"/>
                  <a:pt x="295482" y="50909"/>
                  <a:pt x="300446" y="65803"/>
                </a:cubicBezTo>
                <a:cubicBezTo>
                  <a:pt x="305758" y="81740"/>
                  <a:pt x="307378" y="92330"/>
                  <a:pt x="320040" y="104992"/>
                </a:cubicBezTo>
                <a:cubicBezTo>
                  <a:pt x="325591" y="110543"/>
                  <a:pt x="333103" y="113701"/>
                  <a:pt x="339634" y="118055"/>
                </a:cubicBezTo>
                <a:cubicBezTo>
                  <a:pt x="351551" y="135930"/>
                  <a:pt x="351666" y="141545"/>
                  <a:pt x="372291" y="150712"/>
                </a:cubicBezTo>
                <a:cubicBezTo>
                  <a:pt x="384874" y="156304"/>
                  <a:pt x="411480" y="163775"/>
                  <a:pt x="411480" y="163775"/>
                </a:cubicBezTo>
                <a:cubicBezTo>
                  <a:pt x="502203" y="159000"/>
                  <a:pt x="512687" y="162147"/>
                  <a:pt x="581297" y="150712"/>
                </a:cubicBezTo>
                <a:cubicBezTo>
                  <a:pt x="592247" y="148887"/>
                  <a:pt x="603184" y="146872"/>
                  <a:pt x="613954" y="144180"/>
                </a:cubicBezTo>
                <a:cubicBezTo>
                  <a:pt x="641250" y="137356"/>
                  <a:pt x="627932" y="136000"/>
                  <a:pt x="659674" y="131117"/>
                </a:cubicBezTo>
                <a:cubicBezTo>
                  <a:pt x="679160" y="128119"/>
                  <a:pt x="698863" y="126763"/>
                  <a:pt x="718457" y="124586"/>
                </a:cubicBezTo>
                <a:cubicBezTo>
                  <a:pt x="731520" y="120232"/>
                  <a:pt x="746189" y="119161"/>
                  <a:pt x="757646" y="111523"/>
                </a:cubicBezTo>
                <a:cubicBezTo>
                  <a:pt x="770709" y="102814"/>
                  <a:pt x="781940" y="90361"/>
                  <a:pt x="796834" y="85397"/>
                </a:cubicBezTo>
                <a:cubicBezTo>
                  <a:pt x="822271" y="76919"/>
                  <a:pt x="811561" y="83735"/>
                  <a:pt x="829491" y="65803"/>
                </a:cubicBezTo>
              </a:path>
            </a:pathLst>
          </a:cu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/>
          <p:cNvGrpSpPr/>
          <p:nvPr/>
        </p:nvGrpSpPr>
        <p:grpSpPr>
          <a:xfrm>
            <a:off x="3240099" y="807053"/>
            <a:ext cx="400398" cy="523220"/>
            <a:chOff x="67128" y="1203598"/>
            <a:chExt cx="400398" cy="523220"/>
          </a:xfrm>
        </p:grpSpPr>
        <p:sp>
          <p:nvSpPr>
            <p:cNvPr id="55" name="Овал 54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955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15" t="25871" r="2199" b="5962"/>
          <a:stretch/>
        </p:blipFill>
        <p:spPr bwMode="auto">
          <a:xfrm>
            <a:off x="4735352" y="916954"/>
            <a:ext cx="4408647" cy="240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01" t="41702" r="14741" b="10901"/>
          <a:stretch/>
        </p:blipFill>
        <p:spPr bwMode="auto">
          <a:xfrm>
            <a:off x="1" y="916954"/>
            <a:ext cx="4716016" cy="240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Шереметьево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20" y="3530792"/>
            <a:ext cx="341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b="1" dirty="0"/>
              <a:t>(49 мин 41 км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На такси ~ </a:t>
            </a:r>
            <a:r>
              <a:rPr lang="ru-RU" sz="1600" b="1" dirty="0"/>
              <a:t>902 руб. 40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00790" y="3539503"/>
            <a:ext cx="3807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транспорте (электрички, метро, автобус) </a:t>
            </a:r>
            <a:r>
              <a:rPr lang="ru-RU" sz="1600" b="1" dirty="0"/>
              <a:t>2 ч 4 мин</a:t>
            </a:r>
            <a:r>
              <a:rPr lang="ru-RU" sz="1600" dirty="0"/>
              <a:t> </a:t>
            </a:r>
            <a:r>
              <a:rPr lang="ru-RU" sz="1600" dirty="0" smtClean="0"/>
              <a:t>            3 </a:t>
            </a:r>
            <a:r>
              <a:rPr lang="ru-RU" sz="1600" dirty="0"/>
              <a:t>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4716016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4868797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15592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2776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823849" y="799731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4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D:\Компания\25-18\Как добраться\Шереметьево - общественный_пешком от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6954"/>
            <a:ext cx="4067944" cy="285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D:\Компания\25-18\Как добраться\Шереметьево - общественный_пешком_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1" y="916953"/>
            <a:ext cx="4788331" cy="28579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Шереметьево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25443" y="4027589"/>
            <a:ext cx="2796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«Шереметьево». </a:t>
            </a:r>
            <a:r>
              <a:rPr lang="ru-RU" sz="1600" b="1" dirty="0"/>
              <a:t>10 мин 810 м</a:t>
            </a:r>
          </a:p>
        </p:txBody>
      </p:sp>
      <p:sp>
        <p:nvSpPr>
          <p:cNvPr id="25" name="Овал 24"/>
          <p:cNvSpPr/>
          <p:nvPr/>
        </p:nvSpPr>
        <p:spPr>
          <a:xfrm>
            <a:off x="40668" y="4059238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969289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644008" y="4045009"/>
            <a:ext cx="4499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Доехать до станции «Москва (Белорусский вокзал)» </a:t>
            </a:r>
            <a:r>
              <a:rPr lang="ru-RU" sz="1600" b="1" dirty="0"/>
              <a:t>(36 мин) </a:t>
            </a:r>
            <a:r>
              <a:rPr lang="ru-RU" sz="1600" dirty="0"/>
              <a:t>и перейти на станцию метро «Белорусская» </a:t>
            </a:r>
            <a:r>
              <a:rPr lang="ru-RU" sz="1600" b="1" dirty="0"/>
              <a:t>(7 мин 550 м)</a:t>
            </a:r>
          </a:p>
        </p:txBody>
      </p:sp>
      <p:sp>
        <p:nvSpPr>
          <p:cNvPr id="35" name="Овал 34"/>
          <p:cNvSpPr/>
          <p:nvPr/>
        </p:nvSpPr>
        <p:spPr>
          <a:xfrm>
            <a:off x="4099593" y="4027589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4269554" y="4045009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37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48200" y="803231"/>
            <a:ext cx="400398" cy="523220"/>
            <a:chOff x="67128" y="1203598"/>
            <a:chExt cx="400398" cy="523220"/>
          </a:xfrm>
        </p:grpSpPr>
        <p:sp>
          <p:nvSpPr>
            <p:cNvPr id="40" name="Овал 39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155165" y="803231"/>
            <a:ext cx="400398" cy="523220"/>
            <a:chOff x="67128" y="1203598"/>
            <a:chExt cx="400398" cy="523220"/>
          </a:xfrm>
        </p:grpSpPr>
        <p:sp>
          <p:nvSpPr>
            <p:cNvPr id="43" name="Овал 42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545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18533" y="3507854"/>
            <a:ext cx="792088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131840" y="555526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КАК ДОБРАТЬСЯ ДО ГОСУДАРСТВЕННОГО АВТОНОМНОГО ПРОФЕССИОНАЛЬНОГО ОБРАЗОВАТЕЛЬНОГО УЧРЕЖДЕНИЯ МОСКОВСКОЙ ОБЛАСТИ «МЕЖРЕГИОНАЛЬНЫЙ ЦЕНТР КОМПЕТЕНЦИЙ- ПРОФЕССИОНАЛЬНЫЙ ТЕХНИКУМ ИМЕНИ С.П. КОРОЛЕВА».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3507854"/>
            <a:ext cx="466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Адрес: Московская область, </a:t>
            </a:r>
            <a:r>
              <a:rPr lang="ru-RU" b="1" dirty="0" err="1"/>
              <a:t>г.о</a:t>
            </a:r>
            <a:r>
              <a:rPr lang="ru-RU" b="1" dirty="0"/>
              <a:t>. Королев, </a:t>
            </a:r>
            <a:r>
              <a:rPr lang="ru-RU" b="1" dirty="0" smtClean="0"/>
              <a:t> ул</a:t>
            </a:r>
            <a:r>
              <a:rPr lang="ru-RU" b="1" dirty="0"/>
              <a:t>. Молодежная, д. 7</a:t>
            </a:r>
          </a:p>
        </p:txBody>
      </p:sp>
      <p:sp>
        <p:nvSpPr>
          <p:cNvPr id="6" name="Shape 2935"/>
          <p:cNvSpPr/>
          <p:nvPr/>
        </p:nvSpPr>
        <p:spPr>
          <a:xfrm>
            <a:off x="3365801" y="3624498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915816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22" y="653823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869847"/>
            <a:ext cx="180909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422" y="437799"/>
            <a:ext cx="123563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55281" y="437799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437799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86045" y="4523459"/>
            <a:ext cx="240790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84854" y="4739483"/>
            <a:ext cx="180909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58312" y="4307435"/>
            <a:ext cx="123563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24655" y="4739483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4280" y="4739483"/>
            <a:ext cx="4836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18" y="2067694"/>
            <a:ext cx="2320980" cy="8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1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Шереметьево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D:\Компания\25-18\Как добраться\Шереметьево - общественный_метро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5043374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Компания\25-18\Как добраться\Белорусский - общественный_пешком 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05" b="12918"/>
          <a:stretch/>
        </p:blipFill>
        <p:spPr bwMode="auto">
          <a:xfrm>
            <a:off x="4939985" y="987574"/>
            <a:ext cx="4020782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Прямоугольник 39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«Комсомольская».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последнем вагоне </a:t>
            </a:r>
            <a:r>
              <a:rPr lang="ru-RU" sz="1600" b="1" dirty="0"/>
              <a:t>8 мин.)</a:t>
            </a:r>
          </a:p>
        </p:txBody>
      </p:sp>
      <p:sp>
        <p:nvSpPr>
          <p:cNvPr id="41" name="Овал 40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43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(Ярославский вокзал) </a:t>
            </a:r>
            <a:r>
              <a:rPr lang="ru-RU" sz="1600" b="1" dirty="0"/>
              <a:t>(6 мин, 340 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«</a:t>
            </a:r>
            <a:r>
              <a:rPr lang="ru-RU" sz="1600" dirty="0"/>
              <a:t>С Ярославского вокзала»</a:t>
            </a:r>
          </a:p>
        </p:txBody>
      </p:sp>
      <p:sp>
        <p:nvSpPr>
          <p:cNvPr id="46" name="Овал 45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0" name="Группа 49"/>
          <p:cNvGrpSpPr/>
          <p:nvPr/>
        </p:nvGrpSpPr>
        <p:grpSpPr>
          <a:xfrm>
            <a:off x="137033" y="771550"/>
            <a:ext cx="400398" cy="523220"/>
            <a:chOff x="67128" y="1203598"/>
            <a:chExt cx="400398" cy="523220"/>
          </a:xfrm>
        </p:grpSpPr>
        <p:sp>
          <p:nvSpPr>
            <p:cNvPr id="51" name="Овал 5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893950" y="779440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4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148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95" t="33430" r="10931" b="7257"/>
          <a:stretch/>
        </p:blipFill>
        <p:spPr bwMode="auto">
          <a:xfrm>
            <a:off x="4572000" y="916954"/>
            <a:ext cx="4572000" cy="240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09" t="27571" r="8042" b="7558"/>
          <a:stretch/>
        </p:blipFill>
        <p:spPr bwMode="auto">
          <a:xfrm>
            <a:off x="0" y="916954"/>
            <a:ext cx="4572000" cy="240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Внуково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20" y="3530792"/>
            <a:ext cx="341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b="1" dirty="0"/>
              <a:t>(1 ч 5 мин 58 км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На такси ~ </a:t>
            </a:r>
            <a:r>
              <a:rPr lang="ru-RU" sz="1600" b="1" dirty="0"/>
              <a:t>1348 руб. 57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00790" y="3539503"/>
            <a:ext cx="3807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транспорте (электрички, метро, автобус) </a:t>
            </a:r>
            <a:r>
              <a:rPr lang="ru-RU" sz="1600" b="1" dirty="0"/>
              <a:t>2 ч </a:t>
            </a:r>
            <a:r>
              <a:rPr lang="ru-RU" sz="1600" b="1" dirty="0" smtClean="0"/>
              <a:t>2</a:t>
            </a:r>
            <a:r>
              <a:rPr lang="ru-RU" sz="1600" b="1" dirty="0"/>
              <a:t> мин </a:t>
            </a:r>
            <a:r>
              <a:rPr lang="ru-RU" sz="1600" b="1" dirty="0" smtClean="0"/>
              <a:t>            </a:t>
            </a:r>
            <a:r>
              <a:rPr lang="ru-RU" sz="1600" dirty="0" smtClean="0"/>
              <a:t>3 </a:t>
            </a:r>
            <a:r>
              <a:rPr lang="ru-RU" sz="1600" dirty="0"/>
              <a:t>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4716016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4868797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15592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2776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684811" y="810279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2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D:\Компания\25-18\Как добраться\Внуково - обществнный_пешком_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96203"/>
            <a:ext cx="4141326" cy="293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D:\Компания\25-18\Как добраться\Внуково - обществнный_пешком от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413"/>
          <a:stretch/>
        </p:blipFill>
        <p:spPr bwMode="auto">
          <a:xfrm>
            <a:off x="-1" y="903675"/>
            <a:ext cx="4726849" cy="2942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25443" y="4027589"/>
            <a:ext cx="2796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«Внуково». </a:t>
            </a:r>
            <a:endParaRPr lang="ru-RU" sz="1600" dirty="0" smtClean="0"/>
          </a:p>
          <a:p>
            <a:r>
              <a:rPr lang="ru-RU" sz="1600" b="1" dirty="0" smtClean="0"/>
              <a:t>2</a:t>
            </a:r>
            <a:r>
              <a:rPr lang="ru-RU" sz="1600" b="1" dirty="0"/>
              <a:t> мин 160 м</a:t>
            </a:r>
          </a:p>
        </p:txBody>
      </p:sp>
      <p:sp>
        <p:nvSpPr>
          <p:cNvPr id="25" name="Овал 24"/>
          <p:cNvSpPr/>
          <p:nvPr/>
        </p:nvSpPr>
        <p:spPr>
          <a:xfrm>
            <a:off x="40668" y="4059238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969289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372796" y="4045009"/>
            <a:ext cx="3771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Проехать до станции «Москва (Киевский вокзал)» </a:t>
            </a:r>
            <a:r>
              <a:rPr lang="ru-RU" sz="1600" b="1" dirty="0"/>
              <a:t>(37 мин) </a:t>
            </a:r>
            <a:r>
              <a:rPr lang="ru-RU" sz="1600" dirty="0"/>
              <a:t>и перейти на станцию метро «Киевская» </a:t>
            </a:r>
            <a:r>
              <a:rPr lang="ru-RU" sz="1600" b="1" dirty="0"/>
              <a:t>(6 мин 560 м</a:t>
            </a:r>
            <a:r>
              <a:rPr lang="ru-RU" sz="1600" dirty="0"/>
              <a:t>)</a:t>
            </a:r>
          </a:p>
        </p:txBody>
      </p:sp>
      <p:sp>
        <p:nvSpPr>
          <p:cNvPr id="35" name="Овал 34"/>
          <p:cNvSpPr/>
          <p:nvPr/>
        </p:nvSpPr>
        <p:spPr>
          <a:xfrm>
            <a:off x="4819673" y="4027589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4932040" y="4045009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37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12676" y="789403"/>
            <a:ext cx="400398" cy="523220"/>
            <a:chOff x="67128" y="1203598"/>
            <a:chExt cx="400398" cy="523220"/>
          </a:xfrm>
        </p:grpSpPr>
        <p:sp>
          <p:nvSpPr>
            <p:cNvPr id="40" name="Овал 39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763302" y="789403"/>
            <a:ext cx="400398" cy="523220"/>
            <a:chOff x="67128" y="1203598"/>
            <a:chExt cx="400398" cy="523220"/>
          </a:xfrm>
        </p:grpSpPr>
        <p:sp>
          <p:nvSpPr>
            <p:cNvPr id="43" name="Овал 42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Внуково </a:t>
            </a:r>
          </a:p>
        </p:txBody>
      </p:sp>
    </p:spTree>
    <p:extLst>
      <p:ext uri="{BB962C8B-B14F-4D97-AF65-F5344CB8AC3E}">
        <p14:creationId xmlns:p14="http://schemas.microsoft.com/office/powerpoint/2010/main" xmlns="" val="21646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D:\Компания\25-18\Как добраться\Внуково - обществнный_метро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2" y="992865"/>
            <a:ext cx="5040694" cy="233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D:\Компания\25-18\Как добраться\Белорусский - общественный_пешком 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4" b="14472"/>
          <a:stretch/>
        </p:blipFill>
        <p:spPr bwMode="auto">
          <a:xfrm>
            <a:off x="5076055" y="992865"/>
            <a:ext cx="3934151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«Комсомольская».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последнем вагоне </a:t>
            </a:r>
            <a:r>
              <a:rPr lang="ru-RU" sz="1600" b="1" dirty="0"/>
              <a:t>13 мин</a:t>
            </a:r>
            <a:r>
              <a:rPr lang="ru-RU" sz="1600" dirty="0"/>
              <a:t>.)</a:t>
            </a:r>
          </a:p>
        </p:txBody>
      </p:sp>
      <p:sp>
        <p:nvSpPr>
          <p:cNvPr id="41" name="Овал 40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43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(Ярославский вокзал) </a:t>
            </a:r>
            <a:r>
              <a:rPr lang="ru-RU" sz="1600" b="1" dirty="0"/>
              <a:t>(6 мин, 340 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  «С </a:t>
            </a:r>
            <a:r>
              <a:rPr lang="ru-RU" sz="1600" dirty="0"/>
              <a:t>Ярославского </a:t>
            </a:r>
            <a:r>
              <a:rPr lang="ru-RU" sz="1600" dirty="0" smtClean="0"/>
              <a:t>вокзала»</a:t>
            </a:r>
            <a:endParaRPr lang="ru-RU" sz="1600" dirty="0"/>
          </a:p>
        </p:txBody>
      </p:sp>
      <p:sp>
        <p:nvSpPr>
          <p:cNvPr id="46" name="Овал 45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0" name="Группа 49"/>
          <p:cNvGrpSpPr/>
          <p:nvPr/>
        </p:nvGrpSpPr>
        <p:grpSpPr>
          <a:xfrm>
            <a:off x="167845" y="753130"/>
            <a:ext cx="400398" cy="523220"/>
            <a:chOff x="67128" y="1203598"/>
            <a:chExt cx="400398" cy="523220"/>
          </a:xfrm>
        </p:grpSpPr>
        <p:sp>
          <p:nvSpPr>
            <p:cNvPr id="51" name="Овал 5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147734" y="786418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4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Внуково </a:t>
            </a:r>
          </a:p>
        </p:txBody>
      </p:sp>
    </p:spTree>
    <p:extLst>
      <p:ext uri="{BB962C8B-B14F-4D97-AF65-F5344CB8AC3E}">
        <p14:creationId xmlns:p14="http://schemas.microsoft.com/office/powerpoint/2010/main" xmlns="" val="22731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82" t="30534" r="10766" b="8475"/>
          <a:stretch/>
        </p:blipFill>
        <p:spPr bwMode="auto">
          <a:xfrm>
            <a:off x="4589505" y="843558"/>
            <a:ext cx="4554496" cy="247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9" t="30336" r="12197" b="13895"/>
          <a:stretch/>
        </p:blipFill>
        <p:spPr bwMode="auto">
          <a:xfrm>
            <a:off x="-1" y="909289"/>
            <a:ext cx="4499173" cy="241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Домодедово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20" y="3530792"/>
            <a:ext cx="341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b="1" dirty="0"/>
              <a:t>(54 мин 73 км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На такси ~ </a:t>
            </a:r>
            <a:r>
              <a:rPr lang="ru-RU" sz="1600" b="1" dirty="0"/>
              <a:t>1343 руб. 46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00790" y="3539503"/>
            <a:ext cx="3807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транспорте (электрички, метро, автобус) </a:t>
            </a:r>
            <a:r>
              <a:rPr lang="ru-RU" sz="1600" b="1" dirty="0"/>
              <a:t>2 ч </a:t>
            </a:r>
            <a:r>
              <a:rPr lang="ru-RU" sz="1600" b="1" dirty="0" smtClean="0"/>
              <a:t>15</a:t>
            </a:r>
            <a:r>
              <a:rPr lang="ru-RU" sz="1600" b="1" dirty="0"/>
              <a:t> мин </a:t>
            </a:r>
            <a:r>
              <a:rPr lang="ru-RU" sz="1600" b="1" dirty="0" smtClean="0"/>
              <a:t>            </a:t>
            </a:r>
            <a:r>
              <a:rPr lang="ru-RU" sz="1600" dirty="0" smtClean="0"/>
              <a:t>3 </a:t>
            </a:r>
            <a:r>
              <a:rPr lang="ru-RU" sz="1600" dirty="0"/>
              <a:t>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4716016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96257" y="843558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4868797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15592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2776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10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4008742" y="994407"/>
            <a:ext cx="5135258" cy="2669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 descr="D:\Компания\25-18\Как добраться\Домодедово - общественный_пешком_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7" t="3061" r="2199" b="19924"/>
          <a:stretch/>
        </p:blipFill>
        <p:spPr bwMode="auto">
          <a:xfrm>
            <a:off x="3758689" y="997425"/>
            <a:ext cx="3499708" cy="266607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Прямоугольник 46"/>
          <p:cNvSpPr/>
          <p:nvPr/>
        </p:nvSpPr>
        <p:spPr>
          <a:xfrm>
            <a:off x="7380312" y="1563638"/>
            <a:ext cx="16561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Проехать до станции «Москва (Павелецкий вокзал)» </a:t>
            </a:r>
            <a:r>
              <a:rPr lang="ru-RU" sz="1400" b="1" dirty="0"/>
              <a:t>(52 мин</a:t>
            </a:r>
            <a:r>
              <a:rPr lang="ru-RU" sz="1400" dirty="0"/>
              <a:t>) и перейти на станцию метро «Павелецкая» </a:t>
            </a:r>
            <a:r>
              <a:rPr lang="ru-RU" sz="1400" b="1" dirty="0"/>
              <a:t>(10 мин 610 м)</a:t>
            </a:r>
          </a:p>
        </p:txBody>
      </p:sp>
      <p:pic>
        <p:nvPicPr>
          <p:cNvPr id="48" name="Picture 2" descr="C:\Users\Катя\Desktop\Ф_25_18\иконки\1\png\012-bu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4877" y="1114622"/>
            <a:ext cx="431303" cy="4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олилиния 48"/>
          <p:cNvSpPr/>
          <p:nvPr/>
        </p:nvSpPr>
        <p:spPr>
          <a:xfrm>
            <a:off x="7918973" y="1292734"/>
            <a:ext cx="829491" cy="163775"/>
          </a:xfrm>
          <a:custGeom>
            <a:avLst/>
            <a:gdLst>
              <a:gd name="connsiteX0" fmla="*/ 0 w 829491"/>
              <a:gd name="connsiteY0" fmla="*/ 59272 h 163775"/>
              <a:gd name="connsiteX1" fmla="*/ 32657 w 829491"/>
              <a:gd name="connsiteY1" fmla="*/ 33146 h 163775"/>
              <a:gd name="connsiteX2" fmla="*/ 71846 w 829491"/>
              <a:gd name="connsiteY2" fmla="*/ 20083 h 163775"/>
              <a:gd name="connsiteX3" fmla="*/ 117566 w 829491"/>
              <a:gd name="connsiteY3" fmla="*/ 489 h 163775"/>
              <a:gd name="connsiteX4" fmla="*/ 254726 w 829491"/>
              <a:gd name="connsiteY4" fmla="*/ 13552 h 163775"/>
              <a:gd name="connsiteX5" fmla="*/ 274320 w 829491"/>
              <a:gd name="connsiteY5" fmla="*/ 26615 h 163775"/>
              <a:gd name="connsiteX6" fmla="*/ 300446 w 829491"/>
              <a:gd name="connsiteY6" fmla="*/ 65803 h 163775"/>
              <a:gd name="connsiteX7" fmla="*/ 320040 w 829491"/>
              <a:gd name="connsiteY7" fmla="*/ 104992 h 163775"/>
              <a:gd name="connsiteX8" fmla="*/ 339634 w 829491"/>
              <a:gd name="connsiteY8" fmla="*/ 118055 h 163775"/>
              <a:gd name="connsiteX9" fmla="*/ 372291 w 829491"/>
              <a:gd name="connsiteY9" fmla="*/ 150712 h 163775"/>
              <a:gd name="connsiteX10" fmla="*/ 411480 w 829491"/>
              <a:gd name="connsiteY10" fmla="*/ 163775 h 163775"/>
              <a:gd name="connsiteX11" fmla="*/ 581297 w 829491"/>
              <a:gd name="connsiteY11" fmla="*/ 150712 h 163775"/>
              <a:gd name="connsiteX12" fmla="*/ 613954 w 829491"/>
              <a:gd name="connsiteY12" fmla="*/ 144180 h 163775"/>
              <a:gd name="connsiteX13" fmla="*/ 659674 w 829491"/>
              <a:gd name="connsiteY13" fmla="*/ 131117 h 163775"/>
              <a:gd name="connsiteX14" fmla="*/ 718457 w 829491"/>
              <a:gd name="connsiteY14" fmla="*/ 124586 h 163775"/>
              <a:gd name="connsiteX15" fmla="*/ 757646 w 829491"/>
              <a:gd name="connsiteY15" fmla="*/ 111523 h 163775"/>
              <a:gd name="connsiteX16" fmla="*/ 796834 w 829491"/>
              <a:gd name="connsiteY16" fmla="*/ 85397 h 163775"/>
              <a:gd name="connsiteX17" fmla="*/ 829491 w 829491"/>
              <a:gd name="connsiteY17" fmla="*/ 65803 h 1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29491" h="163775">
                <a:moveTo>
                  <a:pt x="0" y="59272"/>
                </a:moveTo>
                <a:cubicBezTo>
                  <a:pt x="10886" y="50563"/>
                  <a:pt x="20419" y="39821"/>
                  <a:pt x="32657" y="33146"/>
                </a:cubicBezTo>
                <a:cubicBezTo>
                  <a:pt x="44745" y="26552"/>
                  <a:pt x="60389" y="27721"/>
                  <a:pt x="71846" y="20083"/>
                </a:cubicBezTo>
                <a:cubicBezTo>
                  <a:pt x="98909" y="2041"/>
                  <a:pt x="83825" y="8924"/>
                  <a:pt x="117566" y="489"/>
                </a:cubicBezTo>
                <a:cubicBezTo>
                  <a:pt x="120527" y="653"/>
                  <a:pt x="219206" y="-4208"/>
                  <a:pt x="254726" y="13552"/>
                </a:cubicBezTo>
                <a:cubicBezTo>
                  <a:pt x="261747" y="17063"/>
                  <a:pt x="267789" y="22261"/>
                  <a:pt x="274320" y="26615"/>
                </a:cubicBezTo>
                <a:cubicBezTo>
                  <a:pt x="283029" y="39678"/>
                  <a:pt x="295482" y="50909"/>
                  <a:pt x="300446" y="65803"/>
                </a:cubicBezTo>
                <a:cubicBezTo>
                  <a:pt x="305758" y="81740"/>
                  <a:pt x="307378" y="92330"/>
                  <a:pt x="320040" y="104992"/>
                </a:cubicBezTo>
                <a:cubicBezTo>
                  <a:pt x="325591" y="110543"/>
                  <a:pt x="333103" y="113701"/>
                  <a:pt x="339634" y="118055"/>
                </a:cubicBezTo>
                <a:cubicBezTo>
                  <a:pt x="351551" y="135930"/>
                  <a:pt x="351666" y="141545"/>
                  <a:pt x="372291" y="150712"/>
                </a:cubicBezTo>
                <a:cubicBezTo>
                  <a:pt x="384874" y="156304"/>
                  <a:pt x="411480" y="163775"/>
                  <a:pt x="411480" y="163775"/>
                </a:cubicBezTo>
                <a:cubicBezTo>
                  <a:pt x="502203" y="159000"/>
                  <a:pt x="512687" y="162147"/>
                  <a:pt x="581297" y="150712"/>
                </a:cubicBezTo>
                <a:cubicBezTo>
                  <a:pt x="592247" y="148887"/>
                  <a:pt x="603184" y="146872"/>
                  <a:pt x="613954" y="144180"/>
                </a:cubicBezTo>
                <a:cubicBezTo>
                  <a:pt x="641250" y="137356"/>
                  <a:pt x="627932" y="136000"/>
                  <a:pt x="659674" y="131117"/>
                </a:cubicBezTo>
                <a:cubicBezTo>
                  <a:pt x="679160" y="128119"/>
                  <a:pt x="698863" y="126763"/>
                  <a:pt x="718457" y="124586"/>
                </a:cubicBezTo>
                <a:cubicBezTo>
                  <a:pt x="731520" y="120232"/>
                  <a:pt x="746189" y="119161"/>
                  <a:pt x="757646" y="111523"/>
                </a:cubicBezTo>
                <a:cubicBezTo>
                  <a:pt x="770709" y="102814"/>
                  <a:pt x="781940" y="90361"/>
                  <a:pt x="796834" y="85397"/>
                </a:cubicBezTo>
                <a:cubicBezTo>
                  <a:pt x="822271" y="76919"/>
                  <a:pt x="811561" y="83735"/>
                  <a:pt x="829491" y="65803"/>
                </a:cubicBezTo>
              </a:path>
            </a:pathLst>
          </a:cu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D:\Компания\25-18\Как добраться\Домодедово - общественный_пешком от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" t="15798" r="1290" b="5967"/>
          <a:stretch/>
        </p:blipFill>
        <p:spPr bwMode="auto">
          <a:xfrm>
            <a:off x="-19163" y="995725"/>
            <a:ext cx="3738235" cy="26677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25443" y="4027589"/>
            <a:ext cx="2796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«Домодедово». </a:t>
            </a:r>
            <a:r>
              <a:rPr lang="ru-RU" sz="1600" b="1" dirty="0"/>
              <a:t>2 мин 170 м</a:t>
            </a:r>
          </a:p>
        </p:txBody>
      </p:sp>
      <p:sp>
        <p:nvSpPr>
          <p:cNvPr id="25" name="Овал 24"/>
          <p:cNvSpPr/>
          <p:nvPr/>
        </p:nvSpPr>
        <p:spPr>
          <a:xfrm>
            <a:off x="40668" y="4059238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969289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6660232" y="987574"/>
            <a:ext cx="400398" cy="523220"/>
            <a:chOff x="67128" y="1203598"/>
            <a:chExt cx="400398" cy="523220"/>
          </a:xfrm>
        </p:grpSpPr>
        <p:sp>
          <p:nvSpPr>
            <p:cNvPr id="40" name="Овал 39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Домодедово 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439053" y="4003198"/>
            <a:ext cx="4093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</a:t>
            </a:r>
          </a:p>
        </p:txBody>
      </p:sp>
      <p:sp>
        <p:nvSpPr>
          <p:cNvPr id="51" name="Овал 50"/>
          <p:cNvSpPr/>
          <p:nvPr/>
        </p:nvSpPr>
        <p:spPr>
          <a:xfrm>
            <a:off x="3854280" y="3985779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2358" y="3863435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3203848" y="968410"/>
            <a:ext cx="400398" cy="523220"/>
            <a:chOff x="67128" y="1203598"/>
            <a:chExt cx="400398" cy="523220"/>
          </a:xfrm>
        </p:grpSpPr>
        <p:sp>
          <p:nvSpPr>
            <p:cNvPr id="28" name="Овал 27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17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D:\Компания\25-18\Как добраться\Белорусский - общественный_пешком 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2" b="11211"/>
          <a:stretch/>
        </p:blipFill>
        <p:spPr bwMode="auto">
          <a:xfrm>
            <a:off x="5088617" y="988741"/>
            <a:ext cx="3875872" cy="223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D:\Компания\25-18\Как добраться\Павлецкий - общественный_метро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47"/>
          <a:stretch/>
        </p:blipFill>
        <p:spPr bwMode="auto">
          <a:xfrm>
            <a:off x="11800" y="988741"/>
            <a:ext cx="5064256" cy="2231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«Комсомольская».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первом вагоне </a:t>
            </a:r>
            <a:r>
              <a:rPr lang="ru-RU" sz="1600" b="1" dirty="0"/>
              <a:t>8 мин</a:t>
            </a:r>
            <a:r>
              <a:rPr lang="ru-RU" sz="1600" dirty="0"/>
              <a:t>.)</a:t>
            </a:r>
          </a:p>
        </p:txBody>
      </p:sp>
      <p:sp>
        <p:nvSpPr>
          <p:cNvPr id="41" name="Овал 40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43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(Ярославский вокзал) </a:t>
            </a:r>
            <a:r>
              <a:rPr lang="ru-RU" sz="1600" b="1" dirty="0"/>
              <a:t>(6 мин, 340 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  «С </a:t>
            </a:r>
            <a:r>
              <a:rPr lang="ru-RU" sz="1600" dirty="0"/>
              <a:t>Ярославского </a:t>
            </a:r>
            <a:r>
              <a:rPr lang="ru-RU" sz="1600" dirty="0" smtClean="0"/>
              <a:t>вокзала»</a:t>
            </a:r>
            <a:endParaRPr lang="ru-RU" sz="1600" dirty="0"/>
          </a:p>
        </p:txBody>
      </p:sp>
      <p:sp>
        <p:nvSpPr>
          <p:cNvPr id="46" name="Овал 45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0" name="Группа 49"/>
          <p:cNvGrpSpPr/>
          <p:nvPr/>
        </p:nvGrpSpPr>
        <p:grpSpPr>
          <a:xfrm>
            <a:off x="139153" y="755298"/>
            <a:ext cx="400398" cy="523220"/>
            <a:chOff x="67128" y="1203598"/>
            <a:chExt cx="400398" cy="523220"/>
          </a:xfrm>
        </p:grpSpPr>
        <p:sp>
          <p:nvSpPr>
            <p:cNvPr id="51" name="Овал 5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987335" y="812204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4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Международного аэропорта Домодедово </a:t>
            </a:r>
          </a:p>
        </p:txBody>
      </p:sp>
    </p:spTree>
    <p:extLst>
      <p:ext uri="{BB962C8B-B14F-4D97-AF65-F5344CB8AC3E}">
        <p14:creationId xmlns:p14="http://schemas.microsoft.com/office/powerpoint/2010/main" xmlns="" val="29132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68D-AC78-4F47-BDB4-295FE789E06A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Службы такси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23528" y="987574"/>
          <a:ext cx="8352928" cy="3737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17048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68D-AC78-4F47-BDB4-295FE789E06A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Организаторы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Картинки по запросу телефон иконка вектор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55726"/>
            <a:ext cx="1139181" cy="113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Картинки по запросу электронная почта иконка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187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дружество-лого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9582"/>
            <a:ext cx="2813281" cy="9361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03848" y="1059582"/>
            <a:ext cx="56886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Общество с органичной ответственностью </a:t>
            </a:r>
          </a:p>
          <a:p>
            <a:r>
              <a:rPr lang="ru-RU" sz="2300" b="1" dirty="0" smtClean="0"/>
              <a:t>совместное предприятие «СОДРУЖЕСТВО»</a:t>
            </a:r>
            <a:endParaRPr lang="ru-RU" sz="23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228371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/>
              <a:t>+7(499)322-10-46</a:t>
            </a:r>
          </a:p>
          <a:p>
            <a:r>
              <a:rPr lang="ru-RU" sz="4000" dirty="0" smtClean="0"/>
              <a:t>+7(499)705-22-84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386789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/>
              <a:t>spo@altden.ru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17775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68D-AC78-4F47-BDB4-295FE789E06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Даты и тема семинаров</a:t>
            </a:r>
            <a:r>
              <a:rPr lang="ru-RU" sz="2400" b="1" dirty="0">
                <a:solidFill>
                  <a:srgbClr val="0070C0"/>
                </a:solidFill>
              </a:rPr>
              <a:t> 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395536" y="915566"/>
          <a:ext cx="828092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8288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37877"/>
            <a:ext cx="343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Ярославского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Рисунок 5" descr="D:\Компания\25-18\Как добраться\Электричка, автобус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1" b="4131"/>
          <a:stretch/>
        </p:blipFill>
        <p:spPr bwMode="auto">
          <a:xfrm>
            <a:off x="0" y="1007224"/>
            <a:ext cx="3697522" cy="25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51919" y="3651870"/>
            <a:ext cx="304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 Ярославского вокзала </a:t>
            </a:r>
            <a:r>
              <a:rPr lang="ru-RU" sz="1600" dirty="0" smtClean="0"/>
              <a:t> на электричке до </a:t>
            </a:r>
            <a:r>
              <a:rPr lang="ru-RU" sz="1600" dirty="0"/>
              <a:t>станции </a:t>
            </a:r>
            <a:r>
              <a:rPr lang="ru-RU" sz="1600" dirty="0" err="1"/>
              <a:t>Подлипки</a:t>
            </a:r>
            <a:r>
              <a:rPr lang="ru-RU" sz="1600" dirty="0"/>
              <a:t> </a:t>
            </a:r>
            <a:r>
              <a:rPr lang="ru-RU" sz="1600" b="1" dirty="0"/>
              <a:t>(34 мин)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69223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D:\Компания\25-18\Как добраться\Переход от станции к остановке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62"/>
          <a:stretch/>
        </p:blipFill>
        <p:spPr bwMode="auto">
          <a:xfrm>
            <a:off x="3697522" y="1007224"/>
            <a:ext cx="5276150" cy="25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334709" y="3651870"/>
            <a:ext cx="45577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Далее, пройдя </a:t>
            </a:r>
            <a:r>
              <a:rPr lang="ru-RU" sz="1600" b="1" dirty="0"/>
              <a:t>60 м</a:t>
            </a:r>
            <a:r>
              <a:rPr lang="ru-RU" sz="1600" dirty="0"/>
              <a:t> пересесть на автобусы: </a:t>
            </a:r>
            <a:r>
              <a:rPr lang="ru-RU" sz="1600" b="1" dirty="0"/>
              <a:t>12, 16 </a:t>
            </a:r>
            <a:r>
              <a:rPr lang="ru-RU" sz="1600" dirty="0"/>
              <a:t>либо маршрутное такси</a:t>
            </a:r>
            <a:r>
              <a:rPr lang="ru-RU" sz="1600" dirty="0" smtClean="0"/>
              <a:t>: </a:t>
            </a:r>
            <a:r>
              <a:rPr lang="ru-RU" sz="1600" b="1" dirty="0" smtClean="0"/>
              <a:t>13</a:t>
            </a:r>
            <a:r>
              <a:rPr lang="ru-RU" sz="1600" b="1" dirty="0"/>
              <a:t>, 16 (9 мин</a:t>
            </a:r>
            <a:r>
              <a:rPr lang="ru-RU" sz="1600" b="1" dirty="0" smtClean="0"/>
              <a:t>) (предпочтительнее – маршрут №16)</a:t>
            </a:r>
            <a:endParaRPr lang="ru-RU" sz="1600" dirty="0" smtClean="0"/>
          </a:p>
          <a:p>
            <a:r>
              <a:rPr lang="ru-RU" sz="1600" dirty="0"/>
              <a:t>От остановки «</a:t>
            </a:r>
            <a:r>
              <a:rPr lang="ru-RU" sz="1600" dirty="0" err="1"/>
              <a:t>Подлипки</a:t>
            </a:r>
            <a:r>
              <a:rPr lang="ru-RU" sz="1600" dirty="0"/>
              <a:t>-Дачные» до остановки </a:t>
            </a:r>
            <a:r>
              <a:rPr lang="ru-RU" sz="1600" b="1" dirty="0"/>
              <a:t>«ПТУ-72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sp>
        <p:nvSpPr>
          <p:cNvPr id="12" name="Овал 11"/>
          <p:cNvSpPr/>
          <p:nvPr/>
        </p:nvSpPr>
        <p:spPr>
          <a:xfrm>
            <a:off x="3749935" y="369223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1059582"/>
            <a:ext cx="400398" cy="523220"/>
            <a:chOff x="67128" y="1203598"/>
            <a:chExt cx="400398" cy="523220"/>
          </a:xfrm>
        </p:grpSpPr>
        <p:sp>
          <p:nvSpPr>
            <p:cNvPr id="14" name="Овал 1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779912" y="1059582"/>
            <a:ext cx="400398" cy="523220"/>
            <a:chOff x="67128" y="1203598"/>
            <a:chExt cx="400398" cy="523220"/>
          </a:xfrm>
        </p:grpSpPr>
        <p:sp>
          <p:nvSpPr>
            <p:cNvPr id="18" name="Овал 17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3902716" y="3736242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263"/>
          <p:cNvSpPr>
            <a:spLocks noEditPoints="1"/>
          </p:cNvSpPr>
          <p:nvPr/>
        </p:nvSpPr>
        <p:spPr bwMode="auto">
          <a:xfrm>
            <a:off x="202373" y="3761447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Овал 21"/>
          <p:cNvSpPr/>
          <p:nvPr/>
        </p:nvSpPr>
        <p:spPr>
          <a:xfrm>
            <a:off x="3779582" y="4430894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Freeform 163"/>
          <p:cNvSpPr>
            <a:spLocks/>
          </p:cNvSpPr>
          <p:nvPr/>
        </p:nvSpPr>
        <p:spPr bwMode="auto">
          <a:xfrm>
            <a:off x="3897537" y="4414094"/>
            <a:ext cx="363922" cy="533920"/>
          </a:xfrm>
          <a:custGeom>
            <a:avLst/>
            <a:gdLst>
              <a:gd name="T0" fmla="*/ 77 w 80"/>
              <a:gd name="T1" fmla="*/ 20 h 120"/>
              <a:gd name="T2" fmla="*/ 67 w 80"/>
              <a:gd name="T3" fmla="*/ 20 h 120"/>
              <a:gd name="T4" fmla="*/ 64 w 80"/>
              <a:gd name="T5" fmla="*/ 24 h 120"/>
              <a:gd name="T6" fmla="*/ 64 w 80"/>
              <a:gd name="T7" fmla="*/ 32 h 120"/>
              <a:gd name="T8" fmla="*/ 67 w 80"/>
              <a:gd name="T9" fmla="*/ 36 h 120"/>
              <a:gd name="T10" fmla="*/ 68 w 80"/>
              <a:gd name="T11" fmla="*/ 36 h 120"/>
              <a:gd name="T12" fmla="*/ 52 w 80"/>
              <a:gd name="T13" fmla="*/ 56 h 120"/>
              <a:gd name="T14" fmla="*/ 44 w 80"/>
              <a:gd name="T15" fmla="*/ 60 h 120"/>
              <a:gd name="T16" fmla="*/ 44 w 80"/>
              <a:gd name="T17" fmla="*/ 21 h 120"/>
              <a:gd name="T18" fmla="*/ 56 w 80"/>
              <a:gd name="T19" fmla="*/ 21 h 120"/>
              <a:gd name="T20" fmla="*/ 40 w 80"/>
              <a:gd name="T21" fmla="*/ 0 h 120"/>
              <a:gd name="T22" fmla="*/ 24 w 80"/>
              <a:gd name="T23" fmla="*/ 21 h 120"/>
              <a:gd name="T24" fmla="*/ 36 w 80"/>
              <a:gd name="T25" fmla="*/ 21 h 120"/>
              <a:gd name="T26" fmla="*/ 36 w 80"/>
              <a:gd name="T27" fmla="*/ 75 h 120"/>
              <a:gd name="T28" fmla="*/ 29 w 80"/>
              <a:gd name="T29" fmla="*/ 71 h 120"/>
              <a:gd name="T30" fmla="*/ 12 w 80"/>
              <a:gd name="T31" fmla="*/ 51 h 120"/>
              <a:gd name="T32" fmla="*/ 16 w 80"/>
              <a:gd name="T33" fmla="*/ 46 h 120"/>
              <a:gd name="T34" fmla="*/ 8 w 80"/>
              <a:gd name="T35" fmla="*/ 40 h 120"/>
              <a:gd name="T36" fmla="*/ 0 w 80"/>
              <a:gd name="T37" fmla="*/ 46 h 120"/>
              <a:gd name="T38" fmla="*/ 4 w 80"/>
              <a:gd name="T39" fmla="*/ 51 h 120"/>
              <a:gd name="T40" fmla="*/ 25 w 80"/>
              <a:gd name="T41" fmla="*/ 78 h 120"/>
              <a:gd name="T42" fmla="*/ 36 w 80"/>
              <a:gd name="T43" fmla="*/ 88 h 120"/>
              <a:gd name="T44" fmla="*/ 36 w 80"/>
              <a:gd name="T45" fmla="*/ 97 h 120"/>
              <a:gd name="T46" fmla="*/ 28 w 80"/>
              <a:gd name="T47" fmla="*/ 108 h 120"/>
              <a:gd name="T48" fmla="*/ 40 w 80"/>
              <a:gd name="T49" fmla="*/ 120 h 120"/>
              <a:gd name="T50" fmla="*/ 52 w 80"/>
              <a:gd name="T51" fmla="*/ 108 h 120"/>
              <a:gd name="T52" fmla="*/ 44 w 80"/>
              <a:gd name="T53" fmla="*/ 97 h 120"/>
              <a:gd name="T54" fmla="*/ 44 w 80"/>
              <a:gd name="T55" fmla="*/ 74 h 120"/>
              <a:gd name="T56" fmla="*/ 56 w 80"/>
              <a:gd name="T57" fmla="*/ 63 h 120"/>
              <a:gd name="T58" fmla="*/ 76 w 80"/>
              <a:gd name="T59" fmla="*/ 36 h 120"/>
              <a:gd name="T60" fmla="*/ 77 w 80"/>
              <a:gd name="T61" fmla="*/ 36 h 120"/>
              <a:gd name="T62" fmla="*/ 80 w 80"/>
              <a:gd name="T63" fmla="*/ 32 h 120"/>
              <a:gd name="T64" fmla="*/ 80 w 80"/>
              <a:gd name="T65" fmla="*/ 24 h 120"/>
              <a:gd name="T66" fmla="*/ 77 w 80"/>
              <a:gd name="T67" fmla="*/ 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" h="120">
                <a:moveTo>
                  <a:pt x="77" y="20"/>
                </a:moveTo>
                <a:cubicBezTo>
                  <a:pt x="67" y="20"/>
                  <a:pt x="67" y="20"/>
                  <a:pt x="67" y="20"/>
                </a:cubicBezTo>
                <a:cubicBezTo>
                  <a:pt x="65" y="20"/>
                  <a:pt x="64" y="22"/>
                  <a:pt x="64" y="24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4"/>
                  <a:pt x="65" y="36"/>
                  <a:pt x="67" y="36"/>
                </a:cubicBezTo>
                <a:cubicBezTo>
                  <a:pt x="68" y="36"/>
                  <a:pt x="68" y="36"/>
                  <a:pt x="68" y="36"/>
                </a:cubicBezTo>
                <a:cubicBezTo>
                  <a:pt x="68" y="47"/>
                  <a:pt x="60" y="51"/>
                  <a:pt x="52" y="56"/>
                </a:cubicBezTo>
                <a:cubicBezTo>
                  <a:pt x="49" y="57"/>
                  <a:pt x="46" y="59"/>
                  <a:pt x="44" y="60"/>
                </a:cubicBezTo>
                <a:cubicBezTo>
                  <a:pt x="44" y="21"/>
                  <a:pt x="44" y="21"/>
                  <a:pt x="44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40" y="0"/>
                  <a:pt x="40" y="0"/>
                  <a:pt x="40" y="0"/>
                </a:cubicBezTo>
                <a:cubicBezTo>
                  <a:pt x="24" y="21"/>
                  <a:pt x="24" y="21"/>
                  <a:pt x="24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6" y="75"/>
                  <a:pt x="36" y="75"/>
                  <a:pt x="36" y="75"/>
                </a:cubicBezTo>
                <a:cubicBezTo>
                  <a:pt x="34" y="73"/>
                  <a:pt x="31" y="72"/>
                  <a:pt x="29" y="71"/>
                </a:cubicBezTo>
                <a:cubicBezTo>
                  <a:pt x="21" y="66"/>
                  <a:pt x="13" y="62"/>
                  <a:pt x="12" y="51"/>
                </a:cubicBezTo>
                <a:cubicBezTo>
                  <a:pt x="14" y="50"/>
                  <a:pt x="16" y="48"/>
                  <a:pt x="16" y="46"/>
                </a:cubicBezTo>
                <a:cubicBezTo>
                  <a:pt x="16" y="43"/>
                  <a:pt x="12" y="40"/>
                  <a:pt x="8" y="40"/>
                </a:cubicBezTo>
                <a:cubicBezTo>
                  <a:pt x="4" y="40"/>
                  <a:pt x="0" y="43"/>
                  <a:pt x="0" y="46"/>
                </a:cubicBezTo>
                <a:cubicBezTo>
                  <a:pt x="0" y="48"/>
                  <a:pt x="2" y="50"/>
                  <a:pt x="4" y="51"/>
                </a:cubicBezTo>
                <a:cubicBezTo>
                  <a:pt x="6" y="67"/>
                  <a:pt x="17" y="73"/>
                  <a:pt x="25" y="78"/>
                </a:cubicBezTo>
                <a:cubicBezTo>
                  <a:pt x="32" y="81"/>
                  <a:pt x="36" y="84"/>
                  <a:pt x="36" y="88"/>
                </a:cubicBezTo>
                <a:cubicBezTo>
                  <a:pt x="36" y="97"/>
                  <a:pt x="36" y="97"/>
                  <a:pt x="36" y="97"/>
                </a:cubicBezTo>
                <a:cubicBezTo>
                  <a:pt x="31" y="98"/>
                  <a:pt x="28" y="103"/>
                  <a:pt x="28" y="108"/>
                </a:cubicBezTo>
                <a:cubicBezTo>
                  <a:pt x="28" y="115"/>
                  <a:pt x="33" y="120"/>
                  <a:pt x="40" y="120"/>
                </a:cubicBezTo>
                <a:cubicBezTo>
                  <a:pt x="47" y="120"/>
                  <a:pt x="52" y="115"/>
                  <a:pt x="52" y="108"/>
                </a:cubicBezTo>
                <a:cubicBezTo>
                  <a:pt x="52" y="103"/>
                  <a:pt x="49" y="98"/>
                  <a:pt x="44" y="97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69"/>
                  <a:pt x="48" y="67"/>
                  <a:pt x="56" y="63"/>
                </a:cubicBezTo>
                <a:cubicBezTo>
                  <a:pt x="65" y="58"/>
                  <a:pt x="76" y="52"/>
                  <a:pt x="76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9" y="36"/>
                  <a:pt x="80" y="34"/>
                  <a:pt x="80" y="32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22"/>
                  <a:pt x="79" y="20"/>
                  <a:pt x="77" y="2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78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37877"/>
            <a:ext cx="343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Ярославского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19" y="4059610"/>
            <a:ext cx="37760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от остановки </a:t>
            </a:r>
            <a:r>
              <a:rPr lang="ru-RU" sz="1600" b="1" dirty="0"/>
              <a:t>«ПТУ-72» </a:t>
            </a:r>
            <a:r>
              <a:rPr lang="ru-RU" sz="1600" dirty="0" smtClean="0"/>
              <a:t>(</a:t>
            </a:r>
            <a:r>
              <a:rPr lang="ru-RU" sz="1600" dirty="0"/>
              <a:t>ориентир на остановке – бело-синий  многоэтажный дом) </a:t>
            </a:r>
            <a:r>
              <a:rPr lang="ru-RU" sz="1600" dirty="0" smtClean="0"/>
              <a:t>к </a:t>
            </a:r>
            <a:r>
              <a:rPr lang="ru-RU" sz="1600" dirty="0" smtClean="0"/>
              <a:t>зданию МЦК </a:t>
            </a:r>
            <a:r>
              <a:rPr lang="ru-RU" sz="1600" b="1" dirty="0" smtClean="0"/>
              <a:t>(</a:t>
            </a:r>
            <a:r>
              <a:rPr lang="ru-RU" sz="1600" b="1" dirty="0"/>
              <a:t>3 мин 260 м)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40999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98805" y="4153104"/>
            <a:ext cx="3261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</a:t>
            </a:r>
            <a:r>
              <a:rPr lang="ru-RU" sz="1600" dirty="0" smtClean="0"/>
              <a:t>машине, такси  </a:t>
            </a:r>
            <a:r>
              <a:rPr lang="ru-RU" sz="1600" b="1" dirty="0"/>
              <a:t>(28 мин 27 км)</a:t>
            </a:r>
          </a:p>
        </p:txBody>
      </p:sp>
      <p:sp>
        <p:nvSpPr>
          <p:cNvPr id="12" name="Овал 11"/>
          <p:cNvSpPr/>
          <p:nvPr/>
        </p:nvSpPr>
        <p:spPr>
          <a:xfrm>
            <a:off x="4614031" y="40999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4766812" y="4143982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27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44" y="4093287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12" t="25442" r="10552" b="1120"/>
          <a:stretch/>
        </p:blipFill>
        <p:spPr bwMode="auto">
          <a:xfrm>
            <a:off x="4572000" y="987574"/>
            <a:ext cx="4431604" cy="276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15566"/>
            <a:ext cx="33123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/>
          <p:nvPr/>
        </p:nvGrpSpPr>
        <p:grpSpPr>
          <a:xfrm>
            <a:off x="859234" y="915566"/>
            <a:ext cx="400398" cy="523220"/>
            <a:chOff x="67128" y="1203598"/>
            <a:chExt cx="400398" cy="523220"/>
          </a:xfrm>
        </p:grpSpPr>
        <p:sp>
          <p:nvSpPr>
            <p:cNvPr id="31" name="Овал 30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803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D:\Компания\25-18\Как добраться\Белорусский - общественный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96"/>
          <a:stretch/>
        </p:blipFill>
        <p:spPr bwMode="auto">
          <a:xfrm>
            <a:off x="3275856" y="915566"/>
            <a:ext cx="2520280" cy="218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D:\Компания\25-18\Как добраться\Белорусский -такси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43" y="915566"/>
            <a:ext cx="3245715" cy="2160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Белорусского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19" y="3355127"/>
            <a:ext cx="30456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b="1" dirty="0"/>
              <a:t>(51 мин, 30 км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endParaRPr lang="ru-RU" sz="1000" dirty="0" smtClean="0"/>
          </a:p>
          <a:p>
            <a:r>
              <a:rPr lang="ru-RU" sz="1600" dirty="0"/>
              <a:t>На такси ~ </a:t>
            </a:r>
            <a:r>
              <a:rPr lang="ru-RU" sz="1600" b="1" dirty="0"/>
              <a:t>676 руб. 41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29183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4815" y="3363838"/>
            <a:ext cx="1959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общественном транспорте (метро, электричка, автобус) </a:t>
            </a:r>
            <a:r>
              <a:rPr lang="ru-RU" sz="1600" b="1" dirty="0"/>
              <a:t>1 ч 12 мин </a:t>
            </a:r>
            <a:r>
              <a:rPr lang="ru-RU" sz="1600" dirty="0"/>
              <a:t>2 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3290040" y="3395487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5868144" y="843558"/>
            <a:ext cx="400398" cy="523220"/>
            <a:chOff x="67128" y="1203598"/>
            <a:chExt cx="400398" cy="523220"/>
          </a:xfrm>
        </p:grpSpPr>
        <p:sp>
          <p:nvSpPr>
            <p:cNvPr id="18" name="Овал 17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3442821" y="3439499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3899543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398504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46393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 descr="D:\Компания\25-18\Как добраться\Белорусский - общественный_першком от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2"/>
          <a:stretch/>
        </p:blipFill>
        <p:spPr bwMode="auto">
          <a:xfrm>
            <a:off x="5834256" y="915566"/>
            <a:ext cx="3274248" cy="222468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28981" y="3363838"/>
            <a:ext cx="258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метро «Белорусская». </a:t>
            </a:r>
            <a:r>
              <a:rPr lang="ru-RU" sz="1600" b="1" dirty="0"/>
              <a:t>5 мин 410 м</a:t>
            </a:r>
          </a:p>
        </p:txBody>
      </p:sp>
      <p:sp>
        <p:nvSpPr>
          <p:cNvPr id="34" name="Овал 33"/>
          <p:cNvSpPr/>
          <p:nvPr/>
        </p:nvSpPr>
        <p:spPr>
          <a:xfrm>
            <a:off x="5844207" y="3395487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035" y="3305538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7380312" y="843558"/>
            <a:ext cx="400398" cy="523220"/>
            <a:chOff x="67128" y="1203598"/>
            <a:chExt cx="400398" cy="523220"/>
          </a:xfrm>
        </p:grpSpPr>
        <p:sp>
          <p:nvSpPr>
            <p:cNvPr id="35" name="Овал 34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1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202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Белорусского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</a:t>
            </a:r>
            <a:r>
              <a:rPr lang="ru-RU" sz="1600" dirty="0" smtClean="0"/>
              <a:t>».</a:t>
            </a:r>
          </a:p>
          <a:p>
            <a:r>
              <a:rPr lang="ru-RU" sz="1600" dirty="0" smtClean="0"/>
              <a:t>(</a:t>
            </a:r>
            <a:r>
              <a:rPr lang="ru-RU" sz="1600" dirty="0"/>
              <a:t>в последнем вагоне </a:t>
            </a:r>
            <a:r>
              <a:rPr lang="ru-RU" sz="1600" b="1" dirty="0"/>
              <a:t>8 мин</a:t>
            </a:r>
            <a:r>
              <a:rPr lang="ru-RU" sz="1600" dirty="0"/>
              <a:t>.)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 descr="D:\Компания\25-18\Как добраться\Белорусский - общественный_ метро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7425"/>
            <a:ext cx="5472100" cy="2304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30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37" name="Рисунок 36" descr="D:\Компания\25-18\Как добраться\Белорусский - общественный_пешком 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5" b="13565"/>
          <a:stretch/>
        </p:blipFill>
        <p:spPr bwMode="auto">
          <a:xfrm>
            <a:off x="5103946" y="987425"/>
            <a:ext cx="3849666" cy="230440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37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</a:t>
            </a:r>
            <a:r>
              <a:rPr lang="ru-RU" sz="1600" dirty="0" smtClean="0"/>
              <a:t>«Ярославский вокзал» </a:t>
            </a:r>
            <a:r>
              <a:rPr lang="ru-RU" sz="1600" b="1" dirty="0"/>
              <a:t>(6 мин, 340 м</a:t>
            </a:r>
            <a:r>
              <a:rPr lang="ru-RU" sz="1600" b="1" dirty="0" smtClean="0"/>
              <a:t>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     «</a:t>
            </a:r>
            <a:r>
              <a:rPr lang="ru-RU" sz="1600" dirty="0"/>
              <a:t>С Ярославского вокзала»</a:t>
            </a:r>
          </a:p>
        </p:txBody>
      </p:sp>
      <p:sp>
        <p:nvSpPr>
          <p:cNvPr id="39" name="Овал 38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5" name="Группа 44"/>
          <p:cNvGrpSpPr/>
          <p:nvPr/>
        </p:nvGrpSpPr>
        <p:grpSpPr>
          <a:xfrm>
            <a:off x="5220072" y="987574"/>
            <a:ext cx="400398" cy="523220"/>
            <a:chOff x="67128" y="1203598"/>
            <a:chExt cx="400398" cy="523220"/>
          </a:xfrm>
        </p:grpSpPr>
        <p:sp>
          <p:nvSpPr>
            <p:cNvPr id="46" name="Овал 45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763688" y="987574"/>
            <a:ext cx="400398" cy="523220"/>
            <a:chOff x="67128" y="1203598"/>
            <a:chExt cx="400398" cy="523220"/>
          </a:xfrm>
        </p:grpSpPr>
        <p:sp>
          <p:nvSpPr>
            <p:cNvPr id="25" name="Овал 24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324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D:\Компания\25-18\Как добраться\Киевский-такси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5096"/>
            <a:ext cx="2544931" cy="23542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Киевского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919" y="3530792"/>
            <a:ext cx="18663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машине </a:t>
            </a:r>
            <a:r>
              <a:rPr lang="ru-RU" sz="1600" dirty="0" smtClean="0"/>
              <a:t>                    </a:t>
            </a:r>
            <a:r>
              <a:rPr lang="ru-RU" sz="1600" b="1" dirty="0" smtClean="0"/>
              <a:t>(</a:t>
            </a:r>
            <a:r>
              <a:rPr lang="ru-RU" sz="1600" b="1" dirty="0"/>
              <a:t>1 ч 1 мин, 33 км</a:t>
            </a:r>
            <a:r>
              <a:rPr lang="ru-RU" sz="1600" b="1" dirty="0" smtClean="0"/>
              <a:t>)</a:t>
            </a:r>
            <a:endParaRPr lang="ru-RU" sz="1600" b="1" dirty="0"/>
          </a:p>
          <a:p>
            <a:endParaRPr lang="ru-RU" sz="1000" dirty="0" smtClean="0"/>
          </a:p>
          <a:p>
            <a:r>
              <a:rPr lang="ru-RU" sz="1600" dirty="0"/>
              <a:t>На такси ~ </a:t>
            </a:r>
            <a:r>
              <a:rPr lang="ru-RU" sz="1600" b="1" dirty="0"/>
              <a:t>773 руб. 49 мин.</a:t>
            </a:r>
          </a:p>
        </p:txBody>
      </p:sp>
      <p:sp>
        <p:nvSpPr>
          <p:cNvPr id="8" name="Овал 7"/>
          <p:cNvSpPr/>
          <p:nvPr/>
        </p:nvSpPr>
        <p:spPr>
          <a:xfrm>
            <a:off x="67145" y="3467495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16614" y="3539503"/>
            <a:ext cx="2607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</a:t>
            </a:r>
            <a:r>
              <a:rPr lang="ru-RU" sz="1600" dirty="0" smtClean="0"/>
              <a:t>общественном транспорте </a:t>
            </a:r>
            <a:r>
              <a:rPr lang="ru-RU" sz="1600" dirty="0"/>
              <a:t>(метро, электричка, автобус) </a:t>
            </a:r>
            <a:r>
              <a:rPr lang="ru-RU" sz="1600" dirty="0" smtClean="0"/>
              <a:t>                 </a:t>
            </a:r>
            <a:r>
              <a:rPr lang="ru-RU" sz="1600" b="1" dirty="0" smtClean="0"/>
              <a:t>1</a:t>
            </a:r>
            <a:r>
              <a:rPr lang="ru-RU" sz="1600" b="1" dirty="0"/>
              <a:t> ч 18 мин</a:t>
            </a:r>
            <a:r>
              <a:rPr lang="ru-RU" sz="1600" dirty="0"/>
              <a:t> 2 пересадки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2531839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251"/>
          <p:cNvSpPr>
            <a:spLocks noEditPoints="1"/>
          </p:cNvSpPr>
          <p:nvPr/>
        </p:nvSpPr>
        <p:spPr bwMode="auto">
          <a:xfrm>
            <a:off x="2684620" y="3615164"/>
            <a:ext cx="309244" cy="416029"/>
          </a:xfrm>
          <a:custGeom>
            <a:avLst/>
            <a:gdLst>
              <a:gd name="T0" fmla="*/ 36 w 48"/>
              <a:gd name="T1" fmla="*/ 0 h 60"/>
              <a:gd name="T2" fmla="*/ 12 w 48"/>
              <a:gd name="T3" fmla="*/ 0 h 60"/>
              <a:gd name="T4" fmla="*/ 0 w 48"/>
              <a:gd name="T5" fmla="*/ 12 h 60"/>
              <a:gd name="T6" fmla="*/ 0 w 48"/>
              <a:gd name="T7" fmla="*/ 48 h 60"/>
              <a:gd name="T8" fmla="*/ 4 w 48"/>
              <a:gd name="T9" fmla="*/ 52 h 60"/>
              <a:gd name="T10" fmla="*/ 4 w 48"/>
              <a:gd name="T11" fmla="*/ 56 h 60"/>
              <a:gd name="T12" fmla="*/ 8 w 48"/>
              <a:gd name="T13" fmla="*/ 60 h 60"/>
              <a:gd name="T14" fmla="*/ 12 w 48"/>
              <a:gd name="T15" fmla="*/ 60 h 60"/>
              <a:gd name="T16" fmla="*/ 16 w 48"/>
              <a:gd name="T17" fmla="*/ 56 h 60"/>
              <a:gd name="T18" fmla="*/ 16 w 48"/>
              <a:gd name="T19" fmla="*/ 52 h 60"/>
              <a:gd name="T20" fmla="*/ 32 w 48"/>
              <a:gd name="T21" fmla="*/ 52 h 60"/>
              <a:gd name="T22" fmla="*/ 32 w 48"/>
              <a:gd name="T23" fmla="*/ 56 h 60"/>
              <a:gd name="T24" fmla="*/ 36 w 48"/>
              <a:gd name="T25" fmla="*/ 60 h 60"/>
              <a:gd name="T26" fmla="*/ 40 w 48"/>
              <a:gd name="T27" fmla="*/ 60 h 60"/>
              <a:gd name="T28" fmla="*/ 44 w 48"/>
              <a:gd name="T29" fmla="*/ 56 h 60"/>
              <a:gd name="T30" fmla="*/ 44 w 48"/>
              <a:gd name="T31" fmla="*/ 52 h 60"/>
              <a:gd name="T32" fmla="*/ 48 w 48"/>
              <a:gd name="T33" fmla="*/ 48 h 60"/>
              <a:gd name="T34" fmla="*/ 48 w 48"/>
              <a:gd name="T35" fmla="*/ 12 h 60"/>
              <a:gd name="T36" fmla="*/ 36 w 48"/>
              <a:gd name="T37" fmla="*/ 0 h 60"/>
              <a:gd name="T38" fmla="*/ 16 w 48"/>
              <a:gd name="T39" fmla="*/ 4 h 60"/>
              <a:gd name="T40" fmla="*/ 32 w 48"/>
              <a:gd name="T41" fmla="*/ 4 h 60"/>
              <a:gd name="T42" fmla="*/ 32 w 48"/>
              <a:gd name="T43" fmla="*/ 8 h 60"/>
              <a:gd name="T44" fmla="*/ 16 w 48"/>
              <a:gd name="T45" fmla="*/ 8 h 60"/>
              <a:gd name="T46" fmla="*/ 16 w 48"/>
              <a:gd name="T47" fmla="*/ 4 h 60"/>
              <a:gd name="T48" fmla="*/ 8 w 48"/>
              <a:gd name="T49" fmla="*/ 48 h 60"/>
              <a:gd name="T50" fmla="*/ 4 w 48"/>
              <a:gd name="T51" fmla="*/ 44 h 60"/>
              <a:gd name="T52" fmla="*/ 8 w 48"/>
              <a:gd name="T53" fmla="*/ 40 h 60"/>
              <a:gd name="T54" fmla="*/ 12 w 48"/>
              <a:gd name="T55" fmla="*/ 44 h 60"/>
              <a:gd name="T56" fmla="*/ 8 w 48"/>
              <a:gd name="T57" fmla="*/ 48 h 60"/>
              <a:gd name="T58" fmla="*/ 40 w 48"/>
              <a:gd name="T59" fmla="*/ 48 h 60"/>
              <a:gd name="T60" fmla="*/ 36 w 48"/>
              <a:gd name="T61" fmla="*/ 44 h 60"/>
              <a:gd name="T62" fmla="*/ 40 w 48"/>
              <a:gd name="T63" fmla="*/ 40 h 60"/>
              <a:gd name="T64" fmla="*/ 44 w 48"/>
              <a:gd name="T65" fmla="*/ 44 h 60"/>
              <a:gd name="T66" fmla="*/ 40 w 48"/>
              <a:gd name="T67" fmla="*/ 48 h 60"/>
              <a:gd name="T68" fmla="*/ 44 w 48"/>
              <a:gd name="T69" fmla="*/ 36 h 60"/>
              <a:gd name="T70" fmla="*/ 4 w 48"/>
              <a:gd name="T71" fmla="*/ 36 h 60"/>
              <a:gd name="T72" fmla="*/ 4 w 48"/>
              <a:gd name="T73" fmla="*/ 12 h 60"/>
              <a:gd name="T74" fmla="*/ 44 w 48"/>
              <a:gd name="T75" fmla="*/ 12 h 60"/>
              <a:gd name="T76" fmla="*/ 44 w 48"/>
              <a:gd name="T77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60">
                <a:moveTo>
                  <a:pt x="3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8"/>
                  <a:pt x="6" y="60"/>
                  <a:pt x="8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4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4" y="60"/>
                  <a:pt x="36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4" y="58"/>
                  <a:pt x="44" y="56"/>
                </a:cubicBezTo>
                <a:cubicBezTo>
                  <a:pt x="44" y="52"/>
                  <a:pt x="44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5"/>
                  <a:pt x="43" y="0"/>
                  <a:pt x="36" y="0"/>
                </a:cubicBezTo>
                <a:close/>
                <a:moveTo>
                  <a:pt x="16" y="4"/>
                </a:move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lnTo>
                  <a:pt x="16" y="4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42"/>
                  <a:pt x="6" y="40"/>
                  <a:pt x="8" y="40"/>
                </a:cubicBezTo>
                <a:cubicBezTo>
                  <a:pt x="10" y="40"/>
                  <a:pt x="12" y="42"/>
                  <a:pt x="12" y="44"/>
                </a:cubicBezTo>
                <a:cubicBezTo>
                  <a:pt x="12" y="46"/>
                  <a:pt x="10" y="48"/>
                  <a:pt x="8" y="48"/>
                </a:cubicBezTo>
                <a:close/>
                <a:moveTo>
                  <a:pt x="40" y="48"/>
                </a:moveTo>
                <a:cubicBezTo>
                  <a:pt x="38" y="48"/>
                  <a:pt x="36" y="46"/>
                  <a:pt x="36" y="44"/>
                </a:cubicBezTo>
                <a:cubicBezTo>
                  <a:pt x="36" y="42"/>
                  <a:pt x="38" y="40"/>
                  <a:pt x="40" y="40"/>
                </a:cubicBezTo>
                <a:cubicBezTo>
                  <a:pt x="42" y="40"/>
                  <a:pt x="44" y="42"/>
                  <a:pt x="44" y="44"/>
                </a:cubicBezTo>
                <a:cubicBezTo>
                  <a:pt x="44" y="46"/>
                  <a:pt x="42" y="48"/>
                  <a:pt x="40" y="48"/>
                </a:cubicBezTo>
                <a:close/>
                <a:moveTo>
                  <a:pt x="44" y="36"/>
                </a:moveTo>
                <a:cubicBezTo>
                  <a:pt x="4" y="36"/>
                  <a:pt x="4" y="36"/>
                  <a:pt x="4" y="36"/>
                </a:cubicBezTo>
                <a:cubicBezTo>
                  <a:pt x="4" y="12"/>
                  <a:pt x="4" y="12"/>
                  <a:pt x="4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3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7145" y="4259583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Freeform 249"/>
          <p:cNvSpPr>
            <a:spLocks noEditPoints="1"/>
          </p:cNvSpPr>
          <p:nvPr/>
        </p:nvSpPr>
        <p:spPr bwMode="auto">
          <a:xfrm>
            <a:off x="179512" y="3574169"/>
            <a:ext cx="400376" cy="33106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0" name="Picture 2" descr="C:\Users\Катя\Desktop\Ф_25_18\иконки\3\png\003-frontal-taxi-cab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6433"/>
            <a:ext cx="393619" cy="3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28981" y="3539503"/>
            <a:ext cx="258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метро «Киевская». </a:t>
            </a:r>
            <a:r>
              <a:rPr lang="ru-RU" sz="1600" b="1" dirty="0"/>
              <a:t>5 мин 170 м</a:t>
            </a:r>
          </a:p>
        </p:txBody>
      </p:sp>
      <p:sp>
        <p:nvSpPr>
          <p:cNvPr id="34" name="Овал 33"/>
          <p:cNvSpPr/>
          <p:nvPr/>
        </p:nvSpPr>
        <p:spPr>
          <a:xfrm>
            <a:off x="5844207" y="3571152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035" y="3481203"/>
            <a:ext cx="566695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31" t="23342" r="14699" b="11287"/>
          <a:stretch/>
        </p:blipFill>
        <p:spPr bwMode="auto">
          <a:xfrm>
            <a:off x="5812442" y="1005096"/>
            <a:ext cx="3141481" cy="2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22" t="18705" r="8738" b="9195"/>
          <a:stretch/>
        </p:blipFill>
        <p:spPr bwMode="auto">
          <a:xfrm>
            <a:off x="2518283" y="1005096"/>
            <a:ext cx="3262585" cy="2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Группа 40"/>
          <p:cNvGrpSpPr/>
          <p:nvPr/>
        </p:nvGrpSpPr>
        <p:grpSpPr>
          <a:xfrm>
            <a:off x="5868144" y="1059582"/>
            <a:ext cx="400398" cy="523220"/>
            <a:chOff x="67128" y="1203598"/>
            <a:chExt cx="400398" cy="523220"/>
          </a:xfrm>
        </p:grpSpPr>
        <p:sp>
          <p:nvSpPr>
            <p:cNvPr id="42" name="Овал 41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0357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 descr="D:\Компания\25-18\Как добраться\Киевский - общественный_метро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04"/>
          <a:stretch/>
        </p:blipFill>
        <p:spPr bwMode="auto">
          <a:xfrm>
            <a:off x="-8218" y="976079"/>
            <a:ext cx="5084274" cy="2315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712" y="19548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С Киевского вокзала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642897"/>
            <a:ext cx="2133600" cy="273844"/>
          </a:xfrm>
        </p:spPr>
        <p:txBody>
          <a:bodyPr/>
          <a:lstStyle/>
          <a:p>
            <a:fld id="{6432668D-AC78-4F47-BDB4-295FE789E06A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 flipV="1">
            <a:off x="7783397" y="1180545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rot="5400000" flipV="1">
            <a:off x="7783397" y="1180544"/>
            <a:ext cx="24079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51919" y="3453266"/>
            <a:ext cx="442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Спуститься в метро и доехать до станции «Комсомольская».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последнем вагоне </a:t>
            </a:r>
            <a:r>
              <a:rPr lang="ru-RU" sz="1600" b="1" dirty="0"/>
              <a:t>8 мин</a:t>
            </a:r>
            <a:r>
              <a:rPr lang="ru-RU" sz="1600" dirty="0"/>
              <a:t>.)</a:t>
            </a:r>
          </a:p>
        </p:txBody>
      </p:sp>
      <p:sp>
        <p:nvSpPr>
          <p:cNvPr id="31" name="Овал 30"/>
          <p:cNvSpPr/>
          <p:nvPr/>
        </p:nvSpPr>
        <p:spPr>
          <a:xfrm>
            <a:off x="67145" y="343584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237106" y="3453266"/>
            <a:ext cx="370873" cy="486636"/>
            <a:chOff x="7780291" y="9079896"/>
            <a:chExt cx="230283" cy="365616"/>
          </a:xfrm>
          <a:solidFill>
            <a:srgbClr val="0070C0"/>
          </a:solidFill>
        </p:grpSpPr>
        <p:sp>
          <p:nvSpPr>
            <p:cNvPr id="37" name="Freeform 253"/>
            <p:cNvSpPr>
              <a:spLocks noEditPoints="1"/>
            </p:cNvSpPr>
            <p:nvPr/>
          </p:nvSpPr>
          <p:spPr bwMode="auto">
            <a:xfrm>
              <a:off x="7780291" y="9079896"/>
              <a:ext cx="230283" cy="273608"/>
            </a:xfrm>
            <a:custGeom>
              <a:avLst/>
              <a:gdLst>
                <a:gd name="T0" fmla="*/ 46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6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6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5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1"/>
                    <a:pt x="46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54"/>
            <p:cNvSpPr>
              <a:spLocks/>
            </p:cNvSpPr>
            <p:nvPr/>
          </p:nvSpPr>
          <p:spPr bwMode="auto">
            <a:xfrm>
              <a:off x="7804964" y="9377715"/>
              <a:ext cx="180937" cy="67797"/>
            </a:xfrm>
            <a:custGeom>
              <a:avLst/>
              <a:gdLst>
                <a:gd name="T0" fmla="*/ 59 w 88"/>
                <a:gd name="T1" fmla="*/ 0 h 28"/>
                <a:gd name="T2" fmla="*/ 64 w 88"/>
                <a:gd name="T3" fmla="*/ 9 h 28"/>
                <a:gd name="T4" fmla="*/ 24 w 88"/>
                <a:gd name="T5" fmla="*/ 9 h 28"/>
                <a:gd name="T6" fmla="*/ 29 w 88"/>
                <a:gd name="T7" fmla="*/ 0 h 28"/>
                <a:gd name="T8" fmla="*/ 12 w 88"/>
                <a:gd name="T9" fmla="*/ 0 h 28"/>
                <a:gd name="T10" fmla="*/ 0 w 88"/>
                <a:gd name="T11" fmla="*/ 28 h 28"/>
                <a:gd name="T12" fmla="*/ 14 w 88"/>
                <a:gd name="T13" fmla="*/ 28 h 28"/>
                <a:gd name="T14" fmla="*/ 19 w 88"/>
                <a:gd name="T15" fmla="*/ 19 h 28"/>
                <a:gd name="T16" fmla="*/ 69 w 88"/>
                <a:gd name="T17" fmla="*/ 19 h 28"/>
                <a:gd name="T18" fmla="*/ 71 w 88"/>
                <a:gd name="T19" fmla="*/ 28 h 28"/>
                <a:gd name="T20" fmla="*/ 88 w 88"/>
                <a:gd name="T21" fmla="*/ 28 h 28"/>
                <a:gd name="T22" fmla="*/ 74 w 88"/>
                <a:gd name="T23" fmla="*/ 0 h 28"/>
                <a:gd name="T24" fmla="*/ 59 w 88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8">
                  <a:moveTo>
                    <a:pt x="59" y="0"/>
                  </a:moveTo>
                  <a:lnTo>
                    <a:pt x="64" y="9"/>
                  </a:lnTo>
                  <a:lnTo>
                    <a:pt x="24" y="9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28"/>
                  </a:lnTo>
                  <a:lnTo>
                    <a:pt x="14" y="28"/>
                  </a:lnTo>
                  <a:lnTo>
                    <a:pt x="19" y="19"/>
                  </a:lnTo>
                  <a:lnTo>
                    <a:pt x="69" y="19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74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6004" tIns="63002" rIns="126004" bIns="6300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5702861" y="3435846"/>
            <a:ext cx="3441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Пройти пешком до станции Москва </a:t>
            </a:r>
            <a:r>
              <a:rPr lang="ru-RU" sz="1600" dirty="0" smtClean="0"/>
              <a:t>«Ярославский вокзал» </a:t>
            </a:r>
            <a:r>
              <a:rPr lang="ru-RU" sz="1600" b="1" dirty="0"/>
              <a:t>(6 мин, 340 м)</a:t>
            </a:r>
          </a:p>
          <a:p>
            <a:endParaRPr lang="ru-RU" sz="1600" dirty="0"/>
          </a:p>
          <a:p>
            <a:r>
              <a:rPr lang="ru-RU" sz="1600" dirty="0"/>
              <a:t>Далее следовать маршрутом </a:t>
            </a:r>
            <a:r>
              <a:rPr lang="ru-RU" sz="1600" dirty="0" smtClean="0"/>
              <a:t>                       «</a:t>
            </a:r>
            <a:r>
              <a:rPr lang="ru-RU" sz="1600" dirty="0"/>
              <a:t>С Ярославского вокзала»</a:t>
            </a:r>
          </a:p>
        </p:txBody>
      </p:sp>
      <p:sp>
        <p:nvSpPr>
          <p:cNvPr id="40" name="Овал 39"/>
          <p:cNvSpPr/>
          <p:nvPr/>
        </p:nvSpPr>
        <p:spPr>
          <a:xfrm>
            <a:off x="5118087" y="3476206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147734" y="4214870"/>
            <a:ext cx="544415" cy="544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Катя\Desktop\Ф_25_18\иконки\2\png\010-traveler-with-a-suitcas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201" y="3416600"/>
            <a:ext cx="523302" cy="5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263"/>
          <p:cNvSpPr>
            <a:spLocks noEditPoints="1"/>
          </p:cNvSpPr>
          <p:nvPr/>
        </p:nvSpPr>
        <p:spPr bwMode="auto">
          <a:xfrm>
            <a:off x="5264705" y="4304268"/>
            <a:ext cx="310472" cy="365618"/>
          </a:xfrm>
          <a:custGeom>
            <a:avLst/>
            <a:gdLst>
              <a:gd name="T0" fmla="*/ 104 w 151"/>
              <a:gd name="T1" fmla="*/ 0 h 151"/>
              <a:gd name="T2" fmla="*/ 47 w 151"/>
              <a:gd name="T3" fmla="*/ 0 h 151"/>
              <a:gd name="T4" fmla="*/ 0 w 151"/>
              <a:gd name="T5" fmla="*/ 151 h 151"/>
              <a:gd name="T6" fmla="*/ 151 w 151"/>
              <a:gd name="T7" fmla="*/ 151 h 151"/>
              <a:gd name="T8" fmla="*/ 104 w 151"/>
              <a:gd name="T9" fmla="*/ 0 h 151"/>
              <a:gd name="T10" fmla="*/ 85 w 151"/>
              <a:gd name="T11" fmla="*/ 142 h 151"/>
              <a:gd name="T12" fmla="*/ 66 w 151"/>
              <a:gd name="T13" fmla="*/ 142 h 151"/>
              <a:gd name="T14" fmla="*/ 66 w 151"/>
              <a:gd name="T15" fmla="*/ 113 h 151"/>
              <a:gd name="T16" fmla="*/ 85 w 151"/>
              <a:gd name="T17" fmla="*/ 113 h 151"/>
              <a:gd name="T18" fmla="*/ 85 w 151"/>
              <a:gd name="T19" fmla="*/ 142 h 151"/>
              <a:gd name="T20" fmla="*/ 85 w 151"/>
              <a:gd name="T21" fmla="*/ 94 h 151"/>
              <a:gd name="T22" fmla="*/ 66 w 151"/>
              <a:gd name="T23" fmla="*/ 94 h 151"/>
              <a:gd name="T24" fmla="*/ 66 w 151"/>
              <a:gd name="T25" fmla="*/ 66 h 151"/>
              <a:gd name="T26" fmla="*/ 85 w 151"/>
              <a:gd name="T27" fmla="*/ 66 h 151"/>
              <a:gd name="T28" fmla="*/ 85 w 151"/>
              <a:gd name="T29" fmla="*/ 94 h 151"/>
              <a:gd name="T30" fmla="*/ 85 w 151"/>
              <a:gd name="T31" fmla="*/ 47 h 151"/>
              <a:gd name="T32" fmla="*/ 66 w 151"/>
              <a:gd name="T33" fmla="*/ 47 h 151"/>
              <a:gd name="T34" fmla="*/ 66 w 151"/>
              <a:gd name="T35" fmla="*/ 19 h 151"/>
              <a:gd name="T36" fmla="*/ 85 w 151"/>
              <a:gd name="T37" fmla="*/ 19 h 151"/>
              <a:gd name="T38" fmla="*/ 85 w 151"/>
              <a:gd name="T39" fmla="*/ 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1" h="151">
                <a:moveTo>
                  <a:pt x="104" y="0"/>
                </a:moveTo>
                <a:lnTo>
                  <a:pt x="47" y="0"/>
                </a:lnTo>
                <a:lnTo>
                  <a:pt x="0" y="151"/>
                </a:lnTo>
                <a:lnTo>
                  <a:pt x="151" y="151"/>
                </a:lnTo>
                <a:lnTo>
                  <a:pt x="104" y="0"/>
                </a:lnTo>
                <a:close/>
                <a:moveTo>
                  <a:pt x="85" y="142"/>
                </a:moveTo>
                <a:lnTo>
                  <a:pt x="66" y="142"/>
                </a:lnTo>
                <a:lnTo>
                  <a:pt x="66" y="113"/>
                </a:lnTo>
                <a:lnTo>
                  <a:pt x="85" y="113"/>
                </a:lnTo>
                <a:lnTo>
                  <a:pt x="85" y="142"/>
                </a:lnTo>
                <a:close/>
                <a:moveTo>
                  <a:pt x="85" y="94"/>
                </a:moveTo>
                <a:lnTo>
                  <a:pt x="66" y="94"/>
                </a:lnTo>
                <a:lnTo>
                  <a:pt x="66" y="66"/>
                </a:lnTo>
                <a:lnTo>
                  <a:pt x="85" y="66"/>
                </a:lnTo>
                <a:lnTo>
                  <a:pt x="85" y="94"/>
                </a:lnTo>
                <a:close/>
                <a:moveTo>
                  <a:pt x="85" y="47"/>
                </a:moveTo>
                <a:lnTo>
                  <a:pt x="66" y="47"/>
                </a:lnTo>
                <a:lnTo>
                  <a:pt x="66" y="19"/>
                </a:lnTo>
                <a:lnTo>
                  <a:pt x="85" y="19"/>
                </a:lnTo>
                <a:lnTo>
                  <a:pt x="85" y="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126004" tIns="63002" rIns="126004" bIns="63002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2" name="Рисунок 51" descr="D:\Компания\25-18\Как добраться\Белорусский - общественный_пешком 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5" b="13565"/>
          <a:stretch/>
        </p:blipFill>
        <p:spPr bwMode="auto">
          <a:xfrm>
            <a:off x="5103946" y="987425"/>
            <a:ext cx="3849666" cy="2304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Группа 52"/>
          <p:cNvGrpSpPr/>
          <p:nvPr/>
        </p:nvGrpSpPr>
        <p:grpSpPr>
          <a:xfrm>
            <a:off x="167845" y="764331"/>
            <a:ext cx="400398" cy="523220"/>
            <a:chOff x="67128" y="1203598"/>
            <a:chExt cx="400398" cy="523220"/>
          </a:xfrm>
        </p:grpSpPr>
        <p:sp>
          <p:nvSpPr>
            <p:cNvPr id="54" name="Овал 53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2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125315" y="803049"/>
            <a:ext cx="400398" cy="523220"/>
            <a:chOff x="67128" y="1203598"/>
            <a:chExt cx="400398" cy="523220"/>
          </a:xfrm>
        </p:grpSpPr>
        <p:sp>
          <p:nvSpPr>
            <p:cNvPr id="57" name="Овал 56"/>
            <p:cNvSpPr/>
            <p:nvPr/>
          </p:nvSpPr>
          <p:spPr>
            <a:xfrm>
              <a:off x="67128" y="1276870"/>
              <a:ext cx="400398" cy="4003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83623" y="120359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116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terial Color Light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2196F3"/>
      </a:accent1>
      <a:accent2>
        <a:srgbClr val="3F51B5"/>
      </a:accent2>
      <a:accent3>
        <a:srgbClr val="8BC34A"/>
      </a:accent3>
      <a:accent4>
        <a:srgbClr val="CDDC39"/>
      </a:accent4>
      <a:accent5>
        <a:srgbClr val="009688"/>
      </a:accent5>
      <a:accent6>
        <a:srgbClr val="00BCD4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</TotalTime>
  <Words>865</Words>
  <Application>Microsoft Office PowerPoint</Application>
  <PresentationFormat>Экран (16:9)</PresentationFormat>
  <Paragraphs>228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Памятка участнику семинаров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</dc:creator>
  <cp:lastModifiedBy>Пользователь Windows</cp:lastModifiedBy>
  <cp:revision>241</cp:revision>
  <dcterms:created xsi:type="dcterms:W3CDTF">2018-05-21T13:50:17Z</dcterms:created>
  <dcterms:modified xsi:type="dcterms:W3CDTF">2018-06-11T19:39:01Z</dcterms:modified>
</cp:coreProperties>
</file>